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4" r:id="rId3"/>
    <p:sldId id="271" r:id="rId4"/>
    <p:sldId id="269" r:id="rId5"/>
    <p:sldId id="282" r:id="rId6"/>
    <p:sldId id="313" r:id="rId7"/>
    <p:sldId id="311" r:id="rId8"/>
    <p:sldId id="287" r:id="rId9"/>
    <p:sldId id="292" r:id="rId10"/>
    <p:sldId id="268" r:id="rId11"/>
    <p:sldId id="297" r:id="rId12"/>
    <p:sldId id="279" r:id="rId13"/>
    <p:sldId id="315" r:id="rId14"/>
    <p:sldId id="316" r:id="rId15"/>
    <p:sldId id="317" r:id="rId16"/>
    <p:sldId id="318" r:id="rId17"/>
    <p:sldId id="319" r:id="rId18"/>
    <p:sldId id="321" r:id="rId19"/>
    <p:sldId id="322" r:id="rId20"/>
    <p:sldId id="323" r:id="rId21"/>
    <p:sldId id="325" r:id="rId22"/>
    <p:sldId id="326" r:id="rId23"/>
    <p:sldId id="327" r:id="rId24"/>
    <p:sldId id="328" r:id="rId25"/>
    <p:sldId id="329" r:id="rId26"/>
    <p:sldId id="330" r:id="rId27"/>
    <p:sldId id="324" r:id="rId28"/>
    <p:sldId id="331" r:id="rId29"/>
    <p:sldId id="295"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 Mizzi" initials="J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6A4"/>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33" autoAdjust="0"/>
  </p:normalViewPr>
  <p:slideViewPr>
    <p:cSldViewPr>
      <p:cViewPr>
        <p:scale>
          <a:sx n="100" d="100"/>
          <a:sy n="100" d="100"/>
        </p:scale>
        <p:origin x="-922" y="3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2FB19-D877-4092-923A-E025945CAD76}" type="doc">
      <dgm:prSet loTypeId="urn:microsoft.com/office/officeart/2005/8/layout/hierarchy3" loCatId="list" qsTypeId="urn:microsoft.com/office/officeart/2005/8/quickstyle/simple5" qsCatId="simple" csTypeId="urn:microsoft.com/office/officeart/2005/8/colors/accent5_4" csCatId="accent5" phldr="1"/>
      <dgm:spPr/>
      <dgm:t>
        <a:bodyPr/>
        <a:lstStyle/>
        <a:p>
          <a:endParaRPr lang="fr-FR"/>
        </a:p>
      </dgm:t>
    </dgm:pt>
    <dgm:pt modelId="{A3CBDDAA-429B-48CB-82FA-6D5C9327FF96}">
      <dgm:prSet phldrT="[Texte]"/>
      <dgm:spPr/>
      <dgm:t>
        <a:bodyPr/>
        <a:lstStyle/>
        <a:p>
          <a:r>
            <a:rPr lang="fr-FR" dirty="0" smtClean="0"/>
            <a:t>Accords Cadres</a:t>
          </a:r>
          <a:endParaRPr lang="fr-FR" dirty="0"/>
        </a:p>
      </dgm:t>
    </dgm:pt>
    <dgm:pt modelId="{7CD90D2C-C779-4F27-9996-E8FF6DF07B83}" type="parTrans" cxnId="{BB8B4777-48EC-458E-BD4B-4840D26426B5}">
      <dgm:prSet/>
      <dgm:spPr/>
      <dgm:t>
        <a:bodyPr/>
        <a:lstStyle/>
        <a:p>
          <a:endParaRPr lang="fr-FR"/>
        </a:p>
      </dgm:t>
    </dgm:pt>
    <dgm:pt modelId="{5F8C901E-D950-4ED2-B7A6-D102D48197F9}" type="sibTrans" cxnId="{BB8B4777-48EC-458E-BD4B-4840D26426B5}">
      <dgm:prSet/>
      <dgm:spPr/>
      <dgm:t>
        <a:bodyPr/>
        <a:lstStyle/>
        <a:p>
          <a:endParaRPr lang="fr-FR"/>
        </a:p>
      </dgm:t>
    </dgm:pt>
    <dgm:pt modelId="{840FFB33-0D87-46C4-A33F-D418026C1C15}">
      <dgm:prSet phldrT="[Texte]"/>
      <dgm:spPr/>
      <dgm:t>
        <a:bodyPr/>
        <a:lstStyle/>
        <a:p>
          <a:r>
            <a:rPr lang="fr-FR" dirty="0" err="1" smtClean="0"/>
            <a:t>Alstom</a:t>
          </a:r>
          <a:endParaRPr lang="fr-FR" dirty="0" smtClean="0"/>
        </a:p>
      </dgm:t>
    </dgm:pt>
    <dgm:pt modelId="{391120BA-D177-416A-9AEB-CD6E47C25585}" type="parTrans" cxnId="{1519AF50-CF02-4B9B-AC12-04AB0E629D11}">
      <dgm:prSet/>
      <dgm:spPr/>
      <dgm:t>
        <a:bodyPr/>
        <a:lstStyle/>
        <a:p>
          <a:endParaRPr lang="fr-FR"/>
        </a:p>
      </dgm:t>
    </dgm:pt>
    <dgm:pt modelId="{AD8E1976-5562-421B-824A-5C5ACD0997AF}" type="sibTrans" cxnId="{1519AF50-CF02-4B9B-AC12-04AB0E629D11}">
      <dgm:prSet/>
      <dgm:spPr/>
      <dgm:t>
        <a:bodyPr/>
        <a:lstStyle/>
        <a:p>
          <a:endParaRPr lang="fr-FR"/>
        </a:p>
      </dgm:t>
    </dgm:pt>
    <dgm:pt modelId="{AFCFD382-BA3B-4C82-B8B8-5527F5087A14}">
      <dgm:prSet phldrT="[Texte]"/>
      <dgm:spPr/>
      <dgm:t>
        <a:bodyPr/>
        <a:lstStyle/>
        <a:p>
          <a:r>
            <a:rPr lang="fr-FR" dirty="0" smtClean="0"/>
            <a:t>Lafarge</a:t>
          </a:r>
          <a:endParaRPr lang="fr-FR" dirty="0"/>
        </a:p>
      </dgm:t>
    </dgm:pt>
    <dgm:pt modelId="{77E340BA-3827-41BA-B124-9BF0334F58F0}" type="parTrans" cxnId="{F8B35CEE-12E6-4A66-AC58-02F3FD233533}">
      <dgm:prSet/>
      <dgm:spPr/>
      <dgm:t>
        <a:bodyPr/>
        <a:lstStyle/>
        <a:p>
          <a:endParaRPr lang="fr-FR"/>
        </a:p>
      </dgm:t>
    </dgm:pt>
    <dgm:pt modelId="{964E7E51-E5EB-419F-8767-7C027D63677C}" type="sibTrans" cxnId="{F8B35CEE-12E6-4A66-AC58-02F3FD233533}">
      <dgm:prSet/>
      <dgm:spPr/>
      <dgm:t>
        <a:bodyPr/>
        <a:lstStyle/>
        <a:p>
          <a:endParaRPr lang="fr-FR"/>
        </a:p>
      </dgm:t>
    </dgm:pt>
    <dgm:pt modelId="{D936EE87-3E71-4423-ADB1-3673B21E5995}">
      <dgm:prSet phldrT="[Texte]"/>
      <dgm:spPr/>
      <dgm:t>
        <a:bodyPr/>
        <a:lstStyle/>
        <a:p>
          <a:r>
            <a:rPr lang="fr-FR" dirty="0" smtClean="0"/>
            <a:t>Partenariats industriels </a:t>
          </a:r>
          <a:endParaRPr lang="fr-FR" dirty="0"/>
        </a:p>
      </dgm:t>
    </dgm:pt>
    <dgm:pt modelId="{777ECEAF-61C0-4E53-B71C-1A94EF8F74B4}" type="parTrans" cxnId="{08A204D1-26A9-48FE-A103-01A1A17745D3}">
      <dgm:prSet/>
      <dgm:spPr/>
      <dgm:t>
        <a:bodyPr/>
        <a:lstStyle/>
        <a:p>
          <a:endParaRPr lang="fr-FR"/>
        </a:p>
      </dgm:t>
    </dgm:pt>
    <dgm:pt modelId="{254D6178-D130-4747-A094-61B61F8D72B9}" type="sibTrans" cxnId="{08A204D1-26A9-48FE-A103-01A1A17745D3}">
      <dgm:prSet/>
      <dgm:spPr/>
      <dgm:t>
        <a:bodyPr/>
        <a:lstStyle/>
        <a:p>
          <a:endParaRPr lang="fr-FR"/>
        </a:p>
      </dgm:t>
    </dgm:pt>
    <dgm:pt modelId="{8C31B331-A2FA-4895-9AC2-A0CEC73380DA}">
      <dgm:prSet phldrT="[Texte]"/>
      <dgm:spPr/>
      <dgm:t>
        <a:bodyPr/>
        <a:lstStyle/>
        <a:p>
          <a:r>
            <a:rPr lang="fr-FR" dirty="0" smtClean="0"/>
            <a:t>Bombardier</a:t>
          </a:r>
          <a:endParaRPr lang="fr-FR" dirty="0"/>
        </a:p>
      </dgm:t>
    </dgm:pt>
    <dgm:pt modelId="{51A6BE82-F6D5-4584-910C-A9B8E2AE4CE9}" type="parTrans" cxnId="{2A93F59C-5E2A-4986-8B41-F4B0C18EA383}">
      <dgm:prSet/>
      <dgm:spPr/>
      <dgm:t>
        <a:bodyPr/>
        <a:lstStyle/>
        <a:p>
          <a:endParaRPr lang="fr-FR"/>
        </a:p>
      </dgm:t>
    </dgm:pt>
    <dgm:pt modelId="{BBD970A3-5B5A-491F-931F-87250DF5FAAF}" type="sibTrans" cxnId="{2A93F59C-5E2A-4986-8B41-F4B0C18EA383}">
      <dgm:prSet/>
      <dgm:spPr/>
      <dgm:t>
        <a:bodyPr/>
        <a:lstStyle/>
        <a:p>
          <a:endParaRPr lang="fr-FR"/>
        </a:p>
      </dgm:t>
    </dgm:pt>
    <dgm:pt modelId="{1EFA738F-5F10-4F2B-84D9-98839B721870}">
      <dgm:prSet phldrT="[Texte]"/>
      <dgm:spPr/>
      <dgm:t>
        <a:bodyPr/>
        <a:lstStyle/>
        <a:p>
          <a:r>
            <a:rPr lang="fr-FR" dirty="0" smtClean="0"/>
            <a:t>RATP</a:t>
          </a:r>
          <a:endParaRPr lang="fr-FR" dirty="0"/>
        </a:p>
      </dgm:t>
    </dgm:pt>
    <dgm:pt modelId="{C7373CBD-46D4-49A7-8339-BC6F51FBBA9D}" type="parTrans" cxnId="{C5E5B467-E35A-4A08-9A6C-EBF3279BC713}">
      <dgm:prSet/>
      <dgm:spPr/>
      <dgm:t>
        <a:bodyPr/>
        <a:lstStyle/>
        <a:p>
          <a:endParaRPr lang="fr-FR"/>
        </a:p>
      </dgm:t>
    </dgm:pt>
    <dgm:pt modelId="{848CAC3C-0EE4-4FE2-8E53-AD9BE543042B}" type="sibTrans" cxnId="{C5E5B467-E35A-4A08-9A6C-EBF3279BC713}">
      <dgm:prSet/>
      <dgm:spPr/>
      <dgm:t>
        <a:bodyPr/>
        <a:lstStyle/>
        <a:p>
          <a:endParaRPr lang="fr-FR"/>
        </a:p>
      </dgm:t>
    </dgm:pt>
    <dgm:pt modelId="{B59A4702-AC56-492F-8D77-D82E17E56335}">
      <dgm:prSet phldrT="[Texte]"/>
      <dgm:spPr/>
      <dgm:t>
        <a:bodyPr/>
        <a:lstStyle/>
        <a:p>
          <a:r>
            <a:rPr lang="fr-FR" dirty="0" smtClean="0"/>
            <a:t>RFF</a:t>
          </a:r>
          <a:endParaRPr lang="fr-FR" dirty="0"/>
        </a:p>
      </dgm:t>
    </dgm:pt>
    <dgm:pt modelId="{96ACB216-9513-41BE-8839-F61AB6DAE323}" type="parTrans" cxnId="{AA04950B-6EE6-48C5-8339-AE3544046F54}">
      <dgm:prSet/>
      <dgm:spPr/>
      <dgm:t>
        <a:bodyPr/>
        <a:lstStyle/>
        <a:p>
          <a:endParaRPr lang="fr-FR"/>
        </a:p>
      </dgm:t>
    </dgm:pt>
    <dgm:pt modelId="{382BB7B2-AC7C-4449-8567-B06B9FD5A5E5}" type="sibTrans" cxnId="{AA04950B-6EE6-48C5-8339-AE3544046F54}">
      <dgm:prSet/>
      <dgm:spPr/>
      <dgm:t>
        <a:bodyPr/>
        <a:lstStyle/>
        <a:p>
          <a:endParaRPr lang="fr-FR"/>
        </a:p>
      </dgm:t>
    </dgm:pt>
    <dgm:pt modelId="{C90DA378-939E-49A7-BBBE-BE10009BE2B0}">
      <dgm:prSet phldrT="[Texte]"/>
      <dgm:spPr/>
      <dgm:t>
        <a:bodyPr/>
        <a:lstStyle/>
        <a:p>
          <a:r>
            <a:rPr lang="fr-FR" dirty="0" smtClean="0"/>
            <a:t>SNCF</a:t>
          </a:r>
          <a:endParaRPr lang="fr-FR" dirty="0"/>
        </a:p>
      </dgm:t>
    </dgm:pt>
    <dgm:pt modelId="{7D50B589-2ED9-40B2-9A64-8BB124D64BC1}" type="parTrans" cxnId="{D2BD0FE3-C24C-4FD2-ADBE-6FB250E50CCA}">
      <dgm:prSet/>
      <dgm:spPr/>
      <dgm:t>
        <a:bodyPr/>
        <a:lstStyle/>
        <a:p>
          <a:endParaRPr lang="fr-FR"/>
        </a:p>
      </dgm:t>
    </dgm:pt>
    <dgm:pt modelId="{4E97B3F4-6258-4866-94D6-74946E69F4CB}" type="sibTrans" cxnId="{D2BD0FE3-C24C-4FD2-ADBE-6FB250E50CCA}">
      <dgm:prSet/>
      <dgm:spPr/>
      <dgm:t>
        <a:bodyPr/>
        <a:lstStyle/>
        <a:p>
          <a:endParaRPr lang="fr-FR"/>
        </a:p>
      </dgm:t>
    </dgm:pt>
    <dgm:pt modelId="{724C0F40-4395-4B6B-A582-9FA31E8FA412}">
      <dgm:prSet phldrT="[Texte]"/>
      <dgm:spPr/>
      <dgm:t>
        <a:bodyPr/>
        <a:lstStyle/>
        <a:p>
          <a:r>
            <a:rPr lang="fr-FR" dirty="0" smtClean="0"/>
            <a:t>Toyota</a:t>
          </a:r>
          <a:endParaRPr lang="fr-FR" dirty="0"/>
        </a:p>
      </dgm:t>
    </dgm:pt>
    <dgm:pt modelId="{F606E1A0-ED02-48AA-9141-2853610EE5F5}" type="parTrans" cxnId="{224E58B8-AC80-435F-8A03-0BE28987C121}">
      <dgm:prSet/>
      <dgm:spPr/>
      <dgm:t>
        <a:bodyPr/>
        <a:lstStyle/>
        <a:p>
          <a:endParaRPr lang="fr-FR"/>
        </a:p>
      </dgm:t>
    </dgm:pt>
    <dgm:pt modelId="{2AC4F604-A7EC-4BBB-ADC6-9D9BC156B3CE}" type="sibTrans" cxnId="{224E58B8-AC80-435F-8A03-0BE28987C121}">
      <dgm:prSet/>
      <dgm:spPr/>
      <dgm:t>
        <a:bodyPr/>
        <a:lstStyle/>
        <a:p>
          <a:endParaRPr lang="fr-FR"/>
        </a:p>
      </dgm:t>
    </dgm:pt>
    <dgm:pt modelId="{FAF2611E-5FC1-45F4-845C-1213154EA135}">
      <dgm:prSet phldrT="[Texte]"/>
      <dgm:spPr/>
      <dgm:t>
        <a:bodyPr/>
        <a:lstStyle/>
        <a:p>
          <a:r>
            <a:rPr lang="fr-FR" dirty="0" smtClean="0"/>
            <a:t>Météo-France</a:t>
          </a:r>
          <a:endParaRPr lang="fr-FR" dirty="0"/>
        </a:p>
      </dgm:t>
    </dgm:pt>
    <dgm:pt modelId="{162B7628-1B7F-45CC-A572-E4624AD92026}" type="parTrans" cxnId="{B31C7C0D-4B10-4790-A6FE-C9F84A9492D2}">
      <dgm:prSet/>
      <dgm:spPr/>
      <dgm:t>
        <a:bodyPr/>
        <a:lstStyle/>
        <a:p>
          <a:endParaRPr lang="fr-FR"/>
        </a:p>
      </dgm:t>
    </dgm:pt>
    <dgm:pt modelId="{52F5C64C-F45B-4806-A085-D89CEF706B06}" type="sibTrans" cxnId="{B31C7C0D-4B10-4790-A6FE-C9F84A9492D2}">
      <dgm:prSet/>
      <dgm:spPr/>
      <dgm:t>
        <a:bodyPr/>
        <a:lstStyle/>
        <a:p>
          <a:endParaRPr lang="fr-FR"/>
        </a:p>
      </dgm:t>
    </dgm:pt>
    <dgm:pt modelId="{2C3FCFED-1C9C-40FC-AA48-B2BB262B399E}">
      <dgm:prSet phldrT="[Texte]"/>
      <dgm:spPr/>
      <dgm:t>
        <a:bodyPr/>
        <a:lstStyle/>
        <a:p>
          <a:r>
            <a:rPr lang="fr-FR" dirty="0" smtClean="0"/>
            <a:t>EDF</a:t>
          </a:r>
          <a:endParaRPr lang="fr-FR" dirty="0"/>
        </a:p>
      </dgm:t>
    </dgm:pt>
    <dgm:pt modelId="{40FF44ED-87E0-4531-A4A1-7ADAE4E7E3CF}" type="parTrans" cxnId="{5CC489A2-163B-4FB1-A99B-45BC59CD5991}">
      <dgm:prSet/>
      <dgm:spPr/>
      <dgm:t>
        <a:bodyPr/>
        <a:lstStyle/>
        <a:p>
          <a:endParaRPr lang="fr-FR"/>
        </a:p>
      </dgm:t>
    </dgm:pt>
    <dgm:pt modelId="{3A06E1A2-D8A7-4872-99CA-3176F812C6F5}" type="sibTrans" cxnId="{5CC489A2-163B-4FB1-A99B-45BC59CD5991}">
      <dgm:prSet/>
      <dgm:spPr/>
      <dgm:t>
        <a:bodyPr/>
        <a:lstStyle/>
        <a:p>
          <a:endParaRPr lang="fr-FR"/>
        </a:p>
      </dgm:t>
    </dgm:pt>
    <dgm:pt modelId="{9850248A-6E9B-433C-9887-5DA66902AB68}">
      <dgm:prSet phldrT="[Texte]"/>
      <dgm:spPr/>
      <dgm:t>
        <a:bodyPr/>
        <a:lstStyle/>
        <a:p>
          <a:r>
            <a:rPr lang="fr-FR" dirty="0" smtClean="0"/>
            <a:t>Michelin</a:t>
          </a:r>
          <a:endParaRPr lang="fr-FR" dirty="0"/>
        </a:p>
      </dgm:t>
    </dgm:pt>
    <dgm:pt modelId="{072B2785-F795-4F1C-AE46-755B3B44BB2E}" type="parTrans" cxnId="{B14A5633-BD7A-47FF-9B92-7CA85C21E593}">
      <dgm:prSet/>
      <dgm:spPr/>
      <dgm:t>
        <a:bodyPr/>
        <a:lstStyle/>
        <a:p>
          <a:endParaRPr lang="fr-FR"/>
        </a:p>
      </dgm:t>
    </dgm:pt>
    <dgm:pt modelId="{73546CF2-8E0B-41D9-B6AD-B90B27515C6C}" type="sibTrans" cxnId="{B14A5633-BD7A-47FF-9B92-7CA85C21E593}">
      <dgm:prSet/>
      <dgm:spPr/>
      <dgm:t>
        <a:bodyPr/>
        <a:lstStyle/>
        <a:p>
          <a:endParaRPr lang="fr-FR"/>
        </a:p>
      </dgm:t>
    </dgm:pt>
    <dgm:pt modelId="{4AA48C78-759C-47CE-901E-F37435801375}">
      <dgm:prSet phldrT="[Texte]"/>
      <dgm:spPr/>
      <dgm:t>
        <a:bodyPr/>
        <a:lstStyle/>
        <a:p>
          <a:r>
            <a:rPr lang="fr-FR" dirty="0" smtClean="0"/>
            <a:t>Renault</a:t>
          </a:r>
          <a:endParaRPr lang="fr-FR" dirty="0"/>
        </a:p>
      </dgm:t>
    </dgm:pt>
    <dgm:pt modelId="{E6A2B4AB-12B7-4962-BA35-1EDB44A1DCBD}" type="parTrans" cxnId="{0EC6E966-D7FE-422E-BE78-8FEF19E9E2D2}">
      <dgm:prSet/>
      <dgm:spPr/>
      <dgm:t>
        <a:bodyPr/>
        <a:lstStyle/>
        <a:p>
          <a:endParaRPr lang="fr-FR"/>
        </a:p>
      </dgm:t>
    </dgm:pt>
    <dgm:pt modelId="{987E9E7B-42A0-43DA-85F0-B2DD783DF2AB}" type="sibTrans" cxnId="{0EC6E966-D7FE-422E-BE78-8FEF19E9E2D2}">
      <dgm:prSet/>
      <dgm:spPr/>
      <dgm:t>
        <a:bodyPr/>
        <a:lstStyle/>
        <a:p>
          <a:endParaRPr lang="fr-FR"/>
        </a:p>
      </dgm:t>
    </dgm:pt>
    <dgm:pt modelId="{9570E470-5EC9-4529-B59D-1C7A4DE718D4}">
      <dgm:prSet phldrT="[Texte]"/>
      <dgm:spPr/>
      <dgm:t>
        <a:bodyPr/>
        <a:lstStyle/>
        <a:p>
          <a:r>
            <a:rPr lang="fr-FR" dirty="0" err="1" smtClean="0"/>
            <a:t>Véolia</a:t>
          </a:r>
          <a:endParaRPr lang="fr-FR" dirty="0"/>
        </a:p>
      </dgm:t>
    </dgm:pt>
    <dgm:pt modelId="{DA02ED07-BB0F-4850-9FD5-FB48A855292E}" type="parTrans" cxnId="{64E4FC47-633B-433F-A19A-72163ACAB4E6}">
      <dgm:prSet/>
      <dgm:spPr/>
      <dgm:t>
        <a:bodyPr/>
        <a:lstStyle/>
        <a:p>
          <a:endParaRPr lang="fr-FR"/>
        </a:p>
      </dgm:t>
    </dgm:pt>
    <dgm:pt modelId="{110A2E0B-75F1-40A7-A881-31C01ECB3170}" type="sibTrans" cxnId="{64E4FC47-633B-433F-A19A-72163ACAB4E6}">
      <dgm:prSet/>
      <dgm:spPr/>
      <dgm:t>
        <a:bodyPr/>
        <a:lstStyle/>
        <a:p>
          <a:endParaRPr lang="fr-FR"/>
        </a:p>
      </dgm:t>
    </dgm:pt>
    <dgm:pt modelId="{1A322291-AB52-46DA-97D9-713C67D35E69}" type="pres">
      <dgm:prSet presAssocID="{6B52FB19-D877-4092-923A-E025945CAD76}" presName="diagram" presStyleCnt="0">
        <dgm:presLayoutVars>
          <dgm:chPref val="1"/>
          <dgm:dir/>
          <dgm:animOne val="branch"/>
          <dgm:animLvl val="lvl"/>
          <dgm:resizeHandles/>
        </dgm:presLayoutVars>
      </dgm:prSet>
      <dgm:spPr/>
      <dgm:t>
        <a:bodyPr/>
        <a:lstStyle/>
        <a:p>
          <a:endParaRPr lang="fr-FR"/>
        </a:p>
      </dgm:t>
    </dgm:pt>
    <dgm:pt modelId="{C7343B1A-F155-4608-B22B-C7DF23776187}" type="pres">
      <dgm:prSet presAssocID="{A3CBDDAA-429B-48CB-82FA-6D5C9327FF96}" presName="root" presStyleCnt="0"/>
      <dgm:spPr/>
    </dgm:pt>
    <dgm:pt modelId="{DCE196B2-6068-4539-A909-9921C509EFA3}" type="pres">
      <dgm:prSet presAssocID="{A3CBDDAA-429B-48CB-82FA-6D5C9327FF96}" presName="rootComposite" presStyleCnt="0"/>
      <dgm:spPr/>
    </dgm:pt>
    <dgm:pt modelId="{49DA97CD-A15D-4EFD-B0E9-7611F45395F7}" type="pres">
      <dgm:prSet presAssocID="{A3CBDDAA-429B-48CB-82FA-6D5C9327FF96}" presName="rootText" presStyleLbl="node1" presStyleIdx="0" presStyleCnt="2"/>
      <dgm:spPr/>
      <dgm:t>
        <a:bodyPr/>
        <a:lstStyle/>
        <a:p>
          <a:endParaRPr lang="fr-FR"/>
        </a:p>
      </dgm:t>
    </dgm:pt>
    <dgm:pt modelId="{CD7E6792-DBC5-4248-9E9C-C27F2B9B1A64}" type="pres">
      <dgm:prSet presAssocID="{A3CBDDAA-429B-48CB-82FA-6D5C9327FF96}" presName="rootConnector" presStyleLbl="node1" presStyleIdx="0" presStyleCnt="2"/>
      <dgm:spPr/>
      <dgm:t>
        <a:bodyPr/>
        <a:lstStyle/>
        <a:p>
          <a:endParaRPr lang="fr-FR"/>
        </a:p>
      </dgm:t>
    </dgm:pt>
    <dgm:pt modelId="{E3C613F9-DC38-4386-ABA3-4F15271984A8}" type="pres">
      <dgm:prSet presAssocID="{A3CBDDAA-429B-48CB-82FA-6D5C9327FF96}" presName="childShape" presStyleCnt="0"/>
      <dgm:spPr/>
    </dgm:pt>
    <dgm:pt modelId="{0F8BA5EC-D340-420F-9A40-2D03C45AD674}" type="pres">
      <dgm:prSet presAssocID="{391120BA-D177-416A-9AEB-CD6E47C25585}" presName="Name13" presStyleLbl="parChTrans1D2" presStyleIdx="0" presStyleCnt="12"/>
      <dgm:spPr/>
      <dgm:t>
        <a:bodyPr/>
        <a:lstStyle/>
        <a:p>
          <a:endParaRPr lang="fr-FR"/>
        </a:p>
      </dgm:t>
    </dgm:pt>
    <dgm:pt modelId="{7329F9DE-E738-4E44-8F7F-BC275B50697F}" type="pres">
      <dgm:prSet presAssocID="{840FFB33-0D87-46C4-A33F-D418026C1C15}" presName="childText" presStyleLbl="bgAcc1" presStyleIdx="0" presStyleCnt="12">
        <dgm:presLayoutVars>
          <dgm:bulletEnabled val="1"/>
        </dgm:presLayoutVars>
      </dgm:prSet>
      <dgm:spPr/>
      <dgm:t>
        <a:bodyPr/>
        <a:lstStyle/>
        <a:p>
          <a:endParaRPr lang="fr-FR"/>
        </a:p>
      </dgm:t>
    </dgm:pt>
    <dgm:pt modelId="{DE5FA39A-0CF8-41E5-9144-082944C5E65E}" type="pres">
      <dgm:prSet presAssocID="{77E340BA-3827-41BA-B124-9BF0334F58F0}" presName="Name13" presStyleLbl="parChTrans1D2" presStyleIdx="1" presStyleCnt="12"/>
      <dgm:spPr/>
      <dgm:t>
        <a:bodyPr/>
        <a:lstStyle/>
        <a:p>
          <a:endParaRPr lang="fr-FR"/>
        </a:p>
      </dgm:t>
    </dgm:pt>
    <dgm:pt modelId="{1A54F0A0-4D0E-4822-B20B-B37AA8AF7AC9}" type="pres">
      <dgm:prSet presAssocID="{AFCFD382-BA3B-4C82-B8B8-5527F5087A14}" presName="childText" presStyleLbl="bgAcc1" presStyleIdx="1" presStyleCnt="12">
        <dgm:presLayoutVars>
          <dgm:bulletEnabled val="1"/>
        </dgm:presLayoutVars>
      </dgm:prSet>
      <dgm:spPr/>
      <dgm:t>
        <a:bodyPr/>
        <a:lstStyle/>
        <a:p>
          <a:endParaRPr lang="fr-FR"/>
        </a:p>
      </dgm:t>
    </dgm:pt>
    <dgm:pt modelId="{16C75E32-6ADC-4902-9DF8-59CC631CC077}" type="pres">
      <dgm:prSet presAssocID="{96ACB216-9513-41BE-8839-F61AB6DAE323}" presName="Name13" presStyleLbl="parChTrans1D2" presStyleIdx="2" presStyleCnt="12"/>
      <dgm:spPr/>
      <dgm:t>
        <a:bodyPr/>
        <a:lstStyle/>
        <a:p>
          <a:endParaRPr lang="fr-FR"/>
        </a:p>
      </dgm:t>
    </dgm:pt>
    <dgm:pt modelId="{1A8E4CF3-B5EA-42BB-9823-E7BB7B22EC4D}" type="pres">
      <dgm:prSet presAssocID="{B59A4702-AC56-492F-8D77-D82E17E56335}" presName="childText" presStyleLbl="bgAcc1" presStyleIdx="2" presStyleCnt="12">
        <dgm:presLayoutVars>
          <dgm:bulletEnabled val="1"/>
        </dgm:presLayoutVars>
      </dgm:prSet>
      <dgm:spPr/>
      <dgm:t>
        <a:bodyPr/>
        <a:lstStyle/>
        <a:p>
          <a:endParaRPr lang="fr-FR"/>
        </a:p>
      </dgm:t>
    </dgm:pt>
    <dgm:pt modelId="{DBD362ED-23CF-4FF1-A366-05A74EE7317E}" type="pres">
      <dgm:prSet presAssocID="{7D50B589-2ED9-40B2-9A64-8BB124D64BC1}" presName="Name13" presStyleLbl="parChTrans1D2" presStyleIdx="3" presStyleCnt="12"/>
      <dgm:spPr/>
      <dgm:t>
        <a:bodyPr/>
        <a:lstStyle/>
        <a:p>
          <a:endParaRPr lang="fr-FR"/>
        </a:p>
      </dgm:t>
    </dgm:pt>
    <dgm:pt modelId="{BEFA0121-C3C6-4C7F-B819-25FA4CEE21BD}" type="pres">
      <dgm:prSet presAssocID="{C90DA378-939E-49A7-BBBE-BE10009BE2B0}" presName="childText" presStyleLbl="bgAcc1" presStyleIdx="3" presStyleCnt="12">
        <dgm:presLayoutVars>
          <dgm:bulletEnabled val="1"/>
        </dgm:presLayoutVars>
      </dgm:prSet>
      <dgm:spPr/>
      <dgm:t>
        <a:bodyPr/>
        <a:lstStyle/>
        <a:p>
          <a:endParaRPr lang="fr-FR"/>
        </a:p>
      </dgm:t>
    </dgm:pt>
    <dgm:pt modelId="{F6FAA010-9C40-462C-87E3-39B2E475119D}" type="pres">
      <dgm:prSet presAssocID="{F606E1A0-ED02-48AA-9141-2853610EE5F5}" presName="Name13" presStyleLbl="parChTrans1D2" presStyleIdx="4" presStyleCnt="12"/>
      <dgm:spPr/>
      <dgm:t>
        <a:bodyPr/>
        <a:lstStyle/>
        <a:p>
          <a:endParaRPr lang="fr-FR"/>
        </a:p>
      </dgm:t>
    </dgm:pt>
    <dgm:pt modelId="{8B0E5141-EECA-4289-B15C-20F6AAB87CC1}" type="pres">
      <dgm:prSet presAssocID="{724C0F40-4395-4B6B-A582-9FA31E8FA412}" presName="childText" presStyleLbl="bgAcc1" presStyleIdx="4" presStyleCnt="12">
        <dgm:presLayoutVars>
          <dgm:bulletEnabled val="1"/>
        </dgm:presLayoutVars>
      </dgm:prSet>
      <dgm:spPr/>
      <dgm:t>
        <a:bodyPr/>
        <a:lstStyle/>
        <a:p>
          <a:endParaRPr lang="fr-FR"/>
        </a:p>
      </dgm:t>
    </dgm:pt>
    <dgm:pt modelId="{09D4294B-8262-4505-BF60-A4672607C690}" type="pres">
      <dgm:prSet presAssocID="{162B7628-1B7F-45CC-A572-E4624AD92026}" presName="Name13" presStyleLbl="parChTrans1D2" presStyleIdx="5" presStyleCnt="12"/>
      <dgm:spPr/>
      <dgm:t>
        <a:bodyPr/>
        <a:lstStyle/>
        <a:p>
          <a:endParaRPr lang="fr-FR"/>
        </a:p>
      </dgm:t>
    </dgm:pt>
    <dgm:pt modelId="{F5ED1D60-F80D-4CDA-AF6F-7D171DE24182}" type="pres">
      <dgm:prSet presAssocID="{FAF2611E-5FC1-45F4-845C-1213154EA135}" presName="childText" presStyleLbl="bgAcc1" presStyleIdx="5" presStyleCnt="12">
        <dgm:presLayoutVars>
          <dgm:bulletEnabled val="1"/>
        </dgm:presLayoutVars>
      </dgm:prSet>
      <dgm:spPr/>
      <dgm:t>
        <a:bodyPr/>
        <a:lstStyle/>
        <a:p>
          <a:endParaRPr lang="fr-FR"/>
        </a:p>
      </dgm:t>
    </dgm:pt>
    <dgm:pt modelId="{D2108F25-E6A4-4CFE-AF47-5C6D8A93CDED}" type="pres">
      <dgm:prSet presAssocID="{D936EE87-3E71-4423-ADB1-3673B21E5995}" presName="root" presStyleCnt="0"/>
      <dgm:spPr/>
    </dgm:pt>
    <dgm:pt modelId="{BF17A60D-4475-4963-91EE-66EB385709D2}" type="pres">
      <dgm:prSet presAssocID="{D936EE87-3E71-4423-ADB1-3673B21E5995}" presName="rootComposite" presStyleCnt="0"/>
      <dgm:spPr/>
    </dgm:pt>
    <dgm:pt modelId="{9FB9397B-E91C-4C7C-97CC-5CACD66A4A89}" type="pres">
      <dgm:prSet presAssocID="{D936EE87-3E71-4423-ADB1-3673B21E5995}" presName="rootText" presStyleLbl="node1" presStyleIdx="1" presStyleCnt="2"/>
      <dgm:spPr/>
      <dgm:t>
        <a:bodyPr/>
        <a:lstStyle/>
        <a:p>
          <a:endParaRPr lang="fr-FR"/>
        </a:p>
      </dgm:t>
    </dgm:pt>
    <dgm:pt modelId="{191C2F1B-98A0-40AD-B141-8AFFE8499A33}" type="pres">
      <dgm:prSet presAssocID="{D936EE87-3E71-4423-ADB1-3673B21E5995}" presName="rootConnector" presStyleLbl="node1" presStyleIdx="1" presStyleCnt="2"/>
      <dgm:spPr/>
      <dgm:t>
        <a:bodyPr/>
        <a:lstStyle/>
        <a:p>
          <a:endParaRPr lang="fr-FR"/>
        </a:p>
      </dgm:t>
    </dgm:pt>
    <dgm:pt modelId="{7A179211-8508-4983-A5FA-7B430A404FF5}" type="pres">
      <dgm:prSet presAssocID="{D936EE87-3E71-4423-ADB1-3673B21E5995}" presName="childShape" presStyleCnt="0"/>
      <dgm:spPr/>
    </dgm:pt>
    <dgm:pt modelId="{9294803E-4DB5-47F6-AF98-4EB53E8095D0}" type="pres">
      <dgm:prSet presAssocID="{51A6BE82-F6D5-4584-910C-A9B8E2AE4CE9}" presName="Name13" presStyleLbl="parChTrans1D2" presStyleIdx="6" presStyleCnt="12"/>
      <dgm:spPr/>
      <dgm:t>
        <a:bodyPr/>
        <a:lstStyle/>
        <a:p>
          <a:endParaRPr lang="fr-FR"/>
        </a:p>
      </dgm:t>
    </dgm:pt>
    <dgm:pt modelId="{B4FF371E-71D2-4BDB-BE1E-4235678DB9E7}" type="pres">
      <dgm:prSet presAssocID="{8C31B331-A2FA-4895-9AC2-A0CEC73380DA}" presName="childText" presStyleLbl="bgAcc1" presStyleIdx="6" presStyleCnt="12">
        <dgm:presLayoutVars>
          <dgm:bulletEnabled val="1"/>
        </dgm:presLayoutVars>
      </dgm:prSet>
      <dgm:spPr/>
      <dgm:t>
        <a:bodyPr/>
        <a:lstStyle/>
        <a:p>
          <a:endParaRPr lang="fr-FR"/>
        </a:p>
      </dgm:t>
    </dgm:pt>
    <dgm:pt modelId="{A87B4EC1-FB1D-446D-B261-E3837A105894}" type="pres">
      <dgm:prSet presAssocID="{40FF44ED-87E0-4531-A4A1-7ADAE4E7E3CF}" presName="Name13" presStyleLbl="parChTrans1D2" presStyleIdx="7" presStyleCnt="12"/>
      <dgm:spPr/>
      <dgm:t>
        <a:bodyPr/>
        <a:lstStyle/>
        <a:p>
          <a:endParaRPr lang="fr-FR"/>
        </a:p>
      </dgm:t>
    </dgm:pt>
    <dgm:pt modelId="{235DF970-94E6-406C-8198-2379BF8B62C7}" type="pres">
      <dgm:prSet presAssocID="{2C3FCFED-1C9C-40FC-AA48-B2BB262B399E}" presName="childText" presStyleLbl="bgAcc1" presStyleIdx="7" presStyleCnt="12">
        <dgm:presLayoutVars>
          <dgm:bulletEnabled val="1"/>
        </dgm:presLayoutVars>
      </dgm:prSet>
      <dgm:spPr/>
      <dgm:t>
        <a:bodyPr/>
        <a:lstStyle/>
        <a:p>
          <a:endParaRPr lang="fr-FR"/>
        </a:p>
      </dgm:t>
    </dgm:pt>
    <dgm:pt modelId="{83E0E9C8-577B-4E48-B791-00DFD1AD3825}" type="pres">
      <dgm:prSet presAssocID="{072B2785-F795-4F1C-AE46-755B3B44BB2E}" presName="Name13" presStyleLbl="parChTrans1D2" presStyleIdx="8" presStyleCnt="12"/>
      <dgm:spPr/>
      <dgm:t>
        <a:bodyPr/>
        <a:lstStyle/>
        <a:p>
          <a:endParaRPr lang="fr-FR"/>
        </a:p>
      </dgm:t>
    </dgm:pt>
    <dgm:pt modelId="{5D672EBB-D95B-4762-89A4-E74746D3EE5C}" type="pres">
      <dgm:prSet presAssocID="{9850248A-6E9B-433C-9887-5DA66902AB68}" presName="childText" presStyleLbl="bgAcc1" presStyleIdx="8" presStyleCnt="12">
        <dgm:presLayoutVars>
          <dgm:bulletEnabled val="1"/>
        </dgm:presLayoutVars>
      </dgm:prSet>
      <dgm:spPr/>
      <dgm:t>
        <a:bodyPr/>
        <a:lstStyle/>
        <a:p>
          <a:endParaRPr lang="fr-FR"/>
        </a:p>
      </dgm:t>
    </dgm:pt>
    <dgm:pt modelId="{972238C1-2274-4A3A-8E2D-FED92218F38C}" type="pres">
      <dgm:prSet presAssocID="{C7373CBD-46D4-49A7-8339-BC6F51FBBA9D}" presName="Name13" presStyleLbl="parChTrans1D2" presStyleIdx="9" presStyleCnt="12"/>
      <dgm:spPr/>
      <dgm:t>
        <a:bodyPr/>
        <a:lstStyle/>
        <a:p>
          <a:endParaRPr lang="fr-FR"/>
        </a:p>
      </dgm:t>
    </dgm:pt>
    <dgm:pt modelId="{D5336E19-F5D5-4451-8770-80595EFB65B0}" type="pres">
      <dgm:prSet presAssocID="{1EFA738F-5F10-4F2B-84D9-98839B721870}" presName="childText" presStyleLbl="bgAcc1" presStyleIdx="9" presStyleCnt="12">
        <dgm:presLayoutVars>
          <dgm:bulletEnabled val="1"/>
        </dgm:presLayoutVars>
      </dgm:prSet>
      <dgm:spPr/>
      <dgm:t>
        <a:bodyPr/>
        <a:lstStyle/>
        <a:p>
          <a:endParaRPr lang="fr-FR"/>
        </a:p>
      </dgm:t>
    </dgm:pt>
    <dgm:pt modelId="{6FCCBC1E-6DCF-4B2E-A243-8DDEA9ADA597}" type="pres">
      <dgm:prSet presAssocID="{E6A2B4AB-12B7-4962-BA35-1EDB44A1DCBD}" presName="Name13" presStyleLbl="parChTrans1D2" presStyleIdx="10" presStyleCnt="12"/>
      <dgm:spPr/>
      <dgm:t>
        <a:bodyPr/>
        <a:lstStyle/>
        <a:p>
          <a:endParaRPr lang="fr-FR"/>
        </a:p>
      </dgm:t>
    </dgm:pt>
    <dgm:pt modelId="{788F9E69-3DAF-4FFB-81F7-FEC9C6C292C3}" type="pres">
      <dgm:prSet presAssocID="{4AA48C78-759C-47CE-901E-F37435801375}" presName="childText" presStyleLbl="bgAcc1" presStyleIdx="10" presStyleCnt="12">
        <dgm:presLayoutVars>
          <dgm:bulletEnabled val="1"/>
        </dgm:presLayoutVars>
      </dgm:prSet>
      <dgm:spPr/>
      <dgm:t>
        <a:bodyPr/>
        <a:lstStyle/>
        <a:p>
          <a:endParaRPr lang="fr-FR"/>
        </a:p>
      </dgm:t>
    </dgm:pt>
    <dgm:pt modelId="{F7B1235F-4FFF-43DA-A316-5AF88532C1FB}" type="pres">
      <dgm:prSet presAssocID="{DA02ED07-BB0F-4850-9FD5-FB48A855292E}" presName="Name13" presStyleLbl="parChTrans1D2" presStyleIdx="11" presStyleCnt="12"/>
      <dgm:spPr/>
      <dgm:t>
        <a:bodyPr/>
        <a:lstStyle/>
        <a:p>
          <a:endParaRPr lang="fr-FR"/>
        </a:p>
      </dgm:t>
    </dgm:pt>
    <dgm:pt modelId="{CD4EB99E-8AF1-4FC3-8320-AB88B8152851}" type="pres">
      <dgm:prSet presAssocID="{9570E470-5EC9-4529-B59D-1C7A4DE718D4}" presName="childText" presStyleLbl="bgAcc1" presStyleIdx="11" presStyleCnt="12">
        <dgm:presLayoutVars>
          <dgm:bulletEnabled val="1"/>
        </dgm:presLayoutVars>
      </dgm:prSet>
      <dgm:spPr/>
      <dgm:t>
        <a:bodyPr/>
        <a:lstStyle/>
        <a:p>
          <a:endParaRPr lang="fr-FR"/>
        </a:p>
      </dgm:t>
    </dgm:pt>
  </dgm:ptLst>
  <dgm:cxnLst>
    <dgm:cxn modelId="{9CFBB29D-FF85-47FC-A7B8-30F3E66BB3A7}" type="presOf" srcId="{F606E1A0-ED02-48AA-9141-2853610EE5F5}" destId="{F6FAA010-9C40-462C-87E3-39B2E475119D}" srcOrd="0" destOrd="0" presId="urn:microsoft.com/office/officeart/2005/8/layout/hierarchy3"/>
    <dgm:cxn modelId="{5CA89076-2EB7-483A-A57B-A991718067D1}" type="presOf" srcId="{391120BA-D177-416A-9AEB-CD6E47C25585}" destId="{0F8BA5EC-D340-420F-9A40-2D03C45AD674}" srcOrd="0" destOrd="0" presId="urn:microsoft.com/office/officeart/2005/8/layout/hierarchy3"/>
    <dgm:cxn modelId="{59FF7C9A-A443-43E9-9814-7A6B0208D5FD}" type="presOf" srcId="{96ACB216-9513-41BE-8839-F61AB6DAE323}" destId="{16C75E32-6ADC-4902-9DF8-59CC631CC077}" srcOrd="0" destOrd="0" presId="urn:microsoft.com/office/officeart/2005/8/layout/hierarchy3"/>
    <dgm:cxn modelId="{D2BD0FE3-C24C-4FD2-ADBE-6FB250E50CCA}" srcId="{A3CBDDAA-429B-48CB-82FA-6D5C9327FF96}" destId="{C90DA378-939E-49A7-BBBE-BE10009BE2B0}" srcOrd="3" destOrd="0" parTransId="{7D50B589-2ED9-40B2-9A64-8BB124D64BC1}" sibTransId="{4E97B3F4-6258-4866-94D6-74946E69F4CB}"/>
    <dgm:cxn modelId="{C5E5B467-E35A-4A08-9A6C-EBF3279BC713}" srcId="{D936EE87-3E71-4423-ADB1-3673B21E5995}" destId="{1EFA738F-5F10-4F2B-84D9-98839B721870}" srcOrd="3" destOrd="0" parTransId="{C7373CBD-46D4-49A7-8339-BC6F51FBBA9D}" sibTransId="{848CAC3C-0EE4-4FE2-8E53-AD9BE543042B}"/>
    <dgm:cxn modelId="{40406A1D-BB9A-4B45-AB56-7BA742033F95}" type="presOf" srcId="{DA02ED07-BB0F-4850-9FD5-FB48A855292E}" destId="{F7B1235F-4FFF-43DA-A316-5AF88532C1FB}" srcOrd="0" destOrd="0" presId="urn:microsoft.com/office/officeart/2005/8/layout/hierarchy3"/>
    <dgm:cxn modelId="{64E4FC47-633B-433F-A19A-72163ACAB4E6}" srcId="{D936EE87-3E71-4423-ADB1-3673B21E5995}" destId="{9570E470-5EC9-4529-B59D-1C7A4DE718D4}" srcOrd="5" destOrd="0" parTransId="{DA02ED07-BB0F-4850-9FD5-FB48A855292E}" sibTransId="{110A2E0B-75F1-40A7-A881-31C01ECB3170}"/>
    <dgm:cxn modelId="{0EC6E966-D7FE-422E-BE78-8FEF19E9E2D2}" srcId="{D936EE87-3E71-4423-ADB1-3673B21E5995}" destId="{4AA48C78-759C-47CE-901E-F37435801375}" srcOrd="4" destOrd="0" parTransId="{E6A2B4AB-12B7-4962-BA35-1EDB44A1DCBD}" sibTransId="{987E9E7B-42A0-43DA-85F0-B2DD783DF2AB}"/>
    <dgm:cxn modelId="{2E4066F0-4D9A-4A1F-B9C6-501B7CE3CC20}" type="presOf" srcId="{6B52FB19-D877-4092-923A-E025945CAD76}" destId="{1A322291-AB52-46DA-97D9-713C67D35E69}" srcOrd="0" destOrd="0" presId="urn:microsoft.com/office/officeart/2005/8/layout/hierarchy3"/>
    <dgm:cxn modelId="{1519AF50-CF02-4B9B-AC12-04AB0E629D11}" srcId="{A3CBDDAA-429B-48CB-82FA-6D5C9327FF96}" destId="{840FFB33-0D87-46C4-A33F-D418026C1C15}" srcOrd="0" destOrd="0" parTransId="{391120BA-D177-416A-9AEB-CD6E47C25585}" sibTransId="{AD8E1976-5562-421B-824A-5C5ACD0997AF}"/>
    <dgm:cxn modelId="{2A93F59C-5E2A-4986-8B41-F4B0C18EA383}" srcId="{D936EE87-3E71-4423-ADB1-3673B21E5995}" destId="{8C31B331-A2FA-4895-9AC2-A0CEC73380DA}" srcOrd="0" destOrd="0" parTransId="{51A6BE82-F6D5-4584-910C-A9B8E2AE4CE9}" sibTransId="{BBD970A3-5B5A-491F-931F-87250DF5FAAF}"/>
    <dgm:cxn modelId="{FA5CFB52-53F3-4485-B3A8-4BE06CA08980}" type="presOf" srcId="{162B7628-1B7F-45CC-A572-E4624AD92026}" destId="{09D4294B-8262-4505-BF60-A4672607C690}" srcOrd="0" destOrd="0" presId="urn:microsoft.com/office/officeart/2005/8/layout/hierarchy3"/>
    <dgm:cxn modelId="{B0638350-03DB-47D1-8E07-B95862F0942F}" type="presOf" srcId="{77E340BA-3827-41BA-B124-9BF0334F58F0}" destId="{DE5FA39A-0CF8-41E5-9144-082944C5E65E}" srcOrd="0" destOrd="0" presId="urn:microsoft.com/office/officeart/2005/8/layout/hierarchy3"/>
    <dgm:cxn modelId="{7DF82A38-07A9-4447-A88C-1C62EF9FC496}" type="presOf" srcId="{D936EE87-3E71-4423-ADB1-3673B21E5995}" destId="{9FB9397B-E91C-4C7C-97CC-5CACD66A4A89}" srcOrd="0" destOrd="0" presId="urn:microsoft.com/office/officeart/2005/8/layout/hierarchy3"/>
    <dgm:cxn modelId="{5A0B0A86-0172-4724-B449-4018D47693D7}" type="presOf" srcId="{FAF2611E-5FC1-45F4-845C-1213154EA135}" destId="{F5ED1D60-F80D-4CDA-AF6F-7D171DE24182}" srcOrd="0" destOrd="0" presId="urn:microsoft.com/office/officeart/2005/8/layout/hierarchy3"/>
    <dgm:cxn modelId="{6E08E43A-A6FB-416A-8FD7-24B4793E436E}" type="presOf" srcId="{C90DA378-939E-49A7-BBBE-BE10009BE2B0}" destId="{BEFA0121-C3C6-4C7F-B819-25FA4CEE21BD}" srcOrd="0" destOrd="0" presId="urn:microsoft.com/office/officeart/2005/8/layout/hierarchy3"/>
    <dgm:cxn modelId="{F6D05CA3-8F97-4029-B9EC-903FE2F064B3}" type="presOf" srcId="{D936EE87-3E71-4423-ADB1-3673B21E5995}" destId="{191C2F1B-98A0-40AD-B141-8AFFE8499A33}" srcOrd="1" destOrd="0" presId="urn:microsoft.com/office/officeart/2005/8/layout/hierarchy3"/>
    <dgm:cxn modelId="{6767F4F9-9F30-430F-B9BA-549E55B868E5}" type="presOf" srcId="{8C31B331-A2FA-4895-9AC2-A0CEC73380DA}" destId="{B4FF371E-71D2-4BDB-BE1E-4235678DB9E7}" srcOrd="0" destOrd="0" presId="urn:microsoft.com/office/officeart/2005/8/layout/hierarchy3"/>
    <dgm:cxn modelId="{860EDE96-6EEC-4225-93F6-46F085187B09}" type="presOf" srcId="{840FFB33-0D87-46C4-A33F-D418026C1C15}" destId="{7329F9DE-E738-4E44-8F7F-BC275B50697F}" srcOrd="0" destOrd="0" presId="urn:microsoft.com/office/officeart/2005/8/layout/hierarchy3"/>
    <dgm:cxn modelId="{6E84C6D4-30C3-49D9-A8CD-52E29232FD1C}" type="presOf" srcId="{A3CBDDAA-429B-48CB-82FA-6D5C9327FF96}" destId="{49DA97CD-A15D-4EFD-B0E9-7611F45395F7}" srcOrd="0" destOrd="0" presId="urn:microsoft.com/office/officeart/2005/8/layout/hierarchy3"/>
    <dgm:cxn modelId="{CE4211DC-15F2-429C-98CD-435410BECF18}" type="presOf" srcId="{51A6BE82-F6D5-4584-910C-A9B8E2AE4CE9}" destId="{9294803E-4DB5-47F6-AF98-4EB53E8095D0}" srcOrd="0" destOrd="0" presId="urn:microsoft.com/office/officeart/2005/8/layout/hierarchy3"/>
    <dgm:cxn modelId="{F2E0B3BC-BABB-4A0D-B86C-CF63AD690555}" type="presOf" srcId="{724C0F40-4395-4B6B-A582-9FA31E8FA412}" destId="{8B0E5141-EECA-4289-B15C-20F6AAB87CC1}" srcOrd="0" destOrd="0" presId="urn:microsoft.com/office/officeart/2005/8/layout/hierarchy3"/>
    <dgm:cxn modelId="{FEC62F90-DC7D-4BDF-A1A3-2CBAE331146E}" type="presOf" srcId="{B59A4702-AC56-492F-8D77-D82E17E56335}" destId="{1A8E4CF3-B5EA-42BB-9823-E7BB7B22EC4D}" srcOrd="0" destOrd="0" presId="urn:microsoft.com/office/officeart/2005/8/layout/hierarchy3"/>
    <dgm:cxn modelId="{8257D539-2238-402C-B04C-6DC746DE2792}" type="presOf" srcId="{072B2785-F795-4F1C-AE46-755B3B44BB2E}" destId="{83E0E9C8-577B-4E48-B791-00DFD1AD3825}" srcOrd="0" destOrd="0" presId="urn:microsoft.com/office/officeart/2005/8/layout/hierarchy3"/>
    <dgm:cxn modelId="{08A204D1-26A9-48FE-A103-01A1A17745D3}" srcId="{6B52FB19-D877-4092-923A-E025945CAD76}" destId="{D936EE87-3E71-4423-ADB1-3673B21E5995}" srcOrd="1" destOrd="0" parTransId="{777ECEAF-61C0-4E53-B71C-1A94EF8F74B4}" sibTransId="{254D6178-D130-4747-A094-61B61F8D72B9}"/>
    <dgm:cxn modelId="{5CC489A2-163B-4FB1-A99B-45BC59CD5991}" srcId="{D936EE87-3E71-4423-ADB1-3673B21E5995}" destId="{2C3FCFED-1C9C-40FC-AA48-B2BB262B399E}" srcOrd="1" destOrd="0" parTransId="{40FF44ED-87E0-4531-A4A1-7ADAE4E7E3CF}" sibTransId="{3A06E1A2-D8A7-4872-99CA-3176F812C6F5}"/>
    <dgm:cxn modelId="{B14A5633-BD7A-47FF-9B92-7CA85C21E593}" srcId="{D936EE87-3E71-4423-ADB1-3673B21E5995}" destId="{9850248A-6E9B-433C-9887-5DA66902AB68}" srcOrd="2" destOrd="0" parTransId="{072B2785-F795-4F1C-AE46-755B3B44BB2E}" sibTransId="{73546CF2-8E0B-41D9-B6AD-B90B27515C6C}"/>
    <dgm:cxn modelId="{D369AD94-907F-4859-858F-E1013E91D1A3}" type="presOf" srcId="{9850248A-6E9B-433C-9887-5DA66902AB68}" destId="{5D672EBB-D95B-4762-89A4-E74746D3EE5C}" srcOrd="0" destOrd="0" presId="urn:microsoft.com/office/officeart/2005/8/layout/hierarchy3"/>
    <dgm:cxn modelId="{21E9BA77-9662-4810-8D6B-294DFC783B87}" type="presOf" srcId="{A3CBDDAA-429B-48CB-82FA-6D5C9327FF96}" destId="{CD7E6792-DBC5-4248-9E9C-C27F2B9B1A64}" srcOrd="1" destOrd="0" presId="urn:microsoft.com/office/officeart/2005/8/layout/hierarchy3"/>
    <dgm:cxn modelId="{73B3A63A-5225-4A77-8F90-BBE117A3AA25}" type="presOf" srcId="{AFCFD382-BA3B-4C82-B8B8-5527F5087A14}" destId="{1A54F0A0-4D0E-4822-B20B-B37AA8AF7AC9}" srcOrd="0" destOrd="0" presId="urn:microsoft.com/office/officeart/2005/8/layout/hierarchy3"/>
    <dgm:cxn modelId="{AD3004BD-EE0D-4877-80DC-28D744D0E5D7}" type="presOf" srcId="{4AA48C78-759C-47CE-901E-F37435801375}" destId="{788F9E69-3DAF-4FFB-81F7-FEC9C6C292C3}" srcOrd="0" destOrd="0" presId="urn:microsoft.com/office/officeart/2005/8/layout/hierarchy3"/>
    <dgm:cxn modelId="{2B2872DA-E208-4B61-A5BD-0530DA5A5965}" type="presOf" srcId="{C7373CBD-46D4-49A7-8339-BC6F51FBBA9D}" destId="{972238C1-2274-4A3A-8E2D-FED92218F38C}" srcOrd="0" destOrd="0" presId="urn:microsoft.com/office/officeart/2005/8/layout/hierarchy3"/>
    <dgm:cxn modelId="{82A66EF7-7093-4F76-BB10-E9E5E795E4F5}" type="presOf" srcId="{7D50B589-2ED9-40B2-9A64-8BB124D64BC1}" destId="{DBD362ED-23CF-4FF1-A366-05A74EE7317E}" srcOrd="0" destOrd="0" presId="urn:microsoft.com/office/officeart/2005/8/layout/hierarchy3"/>
    <dgm:cxn modelId="{224E58B8-AC80-435F-8A03-0BE28987C121}" srcId="{A3CBDDAA-429B-48CB-82FA-6D5C9327FF96}" destId="{724C0F40-4395-4B6B-A582-9FA31E8FA412}" srcOrd="4" destOrd="0" parTransId="{F606E1A0-ED02-48AA-9141-2853610EE5F5}" sibTransId="{2AC4F604-A7EC-4BBB-ADC6-9D9BC156B3CE}"/>
    <dgm:cxn modelId="{4C0B1770-B309-4955-970E-7B453BFD2AED}" type="presOf" srcId="{E6A2B4AB-12B7-4962-BA35-1EDB44A1DCBD}" destId="{6FCCBC1E-6DCF-4B2E-A243-8DDEA9ADA597}" srcOrd="0" destOrd="0" presId="urn:microsoft.com/office/officeart/2005/8/layout/hierarchy3"/>
    <dgm:cxn modelId="{AA04950B-6EE6-48C5-8339-AE3544046F54}" srcId="{A3CBDDAA-429B-48CB-82FA-6D5C9327FF96}" destId="{B59A4702-AC56-492F-8D77-D82E17E56335}" srcOrd="2" destOrd="0" parTransId="{96ACB216-9513-41BE-8839-F61AB6DAE323}" sibTransId="{382BB7B2-AC7C-4449-8567-B06B9FD5A5E5}"/>
    <dgm:cxn modelId="{F8B35CEE-12E6-4A66-AC58-02F3FD233533}" srcId="{A3CBDDAA-429B-48CB-82FA-6D5C9327FF96}" destId="{AFCFD382-BA3B-4C82-B8B8-5527F5087A14}" srcOrd="1" destOrd="0" parTransId="{77E340BA-3827-41BA-B124-9BF0334F58F0}" sibTransId="{964E7E51-E5EB-419F-8767-7C027D63677C}"/>
    <dgm:cxn modelId="{DECF56B7-3CFA-4439-838D-E86DF74C87EC}" type="presOf" srcId="{9570E470-5EC9-4529-B59D-1C7A4DE718D4}" destId="{CD4EB99E-8AF1-4FC3-8320-AB88B8152851}" srcOrd="0" destOrd="0" presId="urn:microsoft.com/office/officeart/2005/8/layout/hierarchy3"/>
    <dgm:cxn modelId="{C8196898-419F-4CE0-9D92-752CEDA0FB80}" type="presOf" srcId="{40FF44ED-87E0-4531-A4A1-7ADAE4E7E3CF}" destId="{A87B4EC1-FB1D-446D-B261-E3837A105894}" srcOrd="0" destOrd="0" presId="urn:microsoft.com/office/officeart/2005/8/layout/hierarchy3"/>
    <dgm:cxn modelId="{2660534E-D3A8-4907-9956-9D74E57B7A4C}" type="presOf" srcId="{2C3FCFED-1C9C-40FC-AA48-B2BB262B399E}" destId="{235DF970-94E6-406C-8198-2379BF8B62C7}" srcOrd="0" destOrd="0" presId="urn:microsoft.com/office/officeart/2005/8/layout/hierarchy3"/>
    <dgm:cxn modelId="{B31C7C0D-4B10-4790-A6FE-C9F84A9492D2}" srcId="{A3CBDDAA-429B-48CB-82FA-6D5C9327FF96}" destId="{FAF2611E-5FC1-45F4-845C-1213154EA135}" srcOrd="5" destOrd="0" parTransId="{162B7628-1B7F-45CC-A572-E4624AD92026}" sibTransId="{52F5C64C-F45B-4806-A085-D89CEF706B06}"/>
    <dgm:cxn modelId="{BB8B4777-48EC-458E-BD4B-4840D26426B5}" srcId="{6B52FB19-D877-4092-923A-E025945CAD76}" destId="{A3CBDDAA-429B-48CB-82FA-6D5C9327FF96}" srcOrd="0" destOrd="0" parTransId="{7CD90D2C-C779-4F27-9996-E8FF6DF07B83}" sibTransId="{5F8C901E-D950-4ED2-B7A6-D102D48197F9}"/>
    <dgm:cxn modelId="{CD931F3F-1ADB-4EEA-B95B-2B8ACD33F0E6}" type="presOf" srcId="{1EFA738F-5F10-4F2B-84D9-98839B721870}" destId="{D5336E19-F5D5-4451-8770-80595EFB65B0}" srcOrd="0" destOrd="0" presId="urn:microsoft.com/office/officeart/2005/8/layout/hierarchy3"/>
    <dgm:cxn modelId="{4E64E417-C927-416E-9F0B-29A8511B902D}" type="presParOf" srcId="{1A322291-AB52-46DA-97D9-713C67D35E69}" destId="{C7343B1A-F155-4608-B22B-C7DF23776187}" srcOrd="0" destOrd="0" presId="urn:microsoft.com/office/officeart/2005/8/layout/hierarchy3"/>
    <dgm:cxn modelId="{9DC8BBA8-8DAF-4F02-BA53-5F3C4CE15EAD}" type="presParOf" srcId="{C7343B1A-F155-4608-B22B-C7DF23776187}" destId="{DCE196B2-6068-4539-A909-9921C509EFA3}" srcOrd="0" destOrd="0" presId="urn:microsoft.com/office/officeart/2005/8/layout/hierarchy3"/>
    <dgm:cxn modelId="{B21593B7-7923-4430-ACB1-72B00F716121}" type="presParOf" srcId="{DCE196B2-6068-4539-A909-9921C509EFA3}" destId="{49DA97CD-A15D-4EFD-B0E9-7611F45395F7}" srcOrd="0" destOrd="0" presId="urn:microsoft.com/office/officeart/2005/8/layout/hierarchy3"/>
    <dgm:cxn modelId="{F3177AE0-93B1-40D4-A3F1-747876E61DBD}" type="presParOf" srcId="{DCE196B2-6068-4539-A909-9921C509EFA3}" destId="{CD7E6792-DBC5-4248-9E9C-C27F2B9B1A64}" srcOrd="1" destOrd="0" presId="urn:microsoft.com/office/officeart/2005/8/layout/hierarchy3"/>
    <dgm:cxn modelId="{C78074A8-3503-40B3-B06B-364E33223BF8}" type="presParOf" srcId="{C7343B1A-F155-4608-B22B-C7DF23776187}" destId="{E3C613F9-DC38-4386-ABA3-4F15271984A8}" srcOrd="1" destOrd="0" presId="urn:microsoft.com/office/officeart/2005/8/layout/hierarchy3"/>
    <dgm:cxn modelId="{890F1CFE-16E3-4C5F-B8A1-26D433643CE2}" type="presParOf" srcId="{E3C613F9-DC38-4386-ABA3-4F15271984A8}" destId="{0F8BA5EC-D340-420F-9A40-2D03C45AD674}" srcOrd="0" destOrd="0" presId="urn:microsoft.com/office/officeart/2005/8/layout/hierarchy3"/>
    <dgm:cxn modelId="{F60C2BF2-258B-42FD-A9AB-A6A5DBACB2FF}" type="presParOf" srcId="{E3C613F9-DC38-4386-ABA3-4F15271984A8}" destId="{7329F9DE-E738-4E44-8F7F-BC275B50697F}" srcOrd="1" destOrd="0" presId="urn:microsoft.com/office/officeart/2005/8/layout/hierarchy3"/>
    <dgm:cxn modelId="{5B66F789-E008-4A6D-AE7D-047F7BF23CAF}" type="presParOf" srcId="{E3C613F9-DC38-4386-ABA3-4F15271984A8}" destId="{DE5FA39A-0CF8-41E5-9144-082944C5E65E}" srcOrd="2" destOrd="0" presId="urn:microsoft.com/office/officeart/2005/8/layout/hierarchy3"/>
    <dgm:cxn modelId="{B10C33A9-6C8F-4130-917A-04820FC94FEC}" type="presParOf" srcId="{E3C613F9-DC38-4386-ABA3-4F15271984A8}" destId="{1A54F0A0-4D0E-4822-B20B-B37AA8AF7AC9}" srcOrd="3" destOrd="0" presId="urn:microsoft.com/office/officeart/2005/8/layout/hierarchy3"/>
    <dgm:cxn modelId="{C485FCF1-259A-4852-91DF-8AC8BDAD2E18}" type="presParOf" srcId="{E3C613F9-DC38-4386-ABA3-4F15271984A8}" destId="{16C75E32-6ADC-4902-9DF8-59CC631CC077}" srcOrd="4" destOrd="0" presId="urn:microsoft.com/office/officeart/2005/8/layout/hierarchy3"/>
    <dgm:cxn modelId="{CDFBC19C-3D6F-42E4-9C84-801784D5132C}" type="presParOf" srcId="{E3C613F9-DC38-4386-ABA3-4F15271984A8}" destId="{1A8E4CF3-B5EA-42BB-9823-E7BB7B22EC4D}" srcOrd="5" destOrd="0" presId="urn:microsoft.com/office/officeart/2005/8/layout/hierarchy3"/>
    <dgm:cxn modelId="{63B1E3F1-57E7-4D8E-BB12-3D4A86C3FAF8}" type="presParOf" srcId="{E3C613F9-DC38-4386-ABA3-4F15271984A8}" destId="{DBD362ED-23CF-4FF1-A366-05A74EE7317E}" srcOrd="6" destOrd="0" presId="urn:microsoft.com/office/officeart/2005/8/layout/hierarchy3"/>
    <dgm:cxn modelId="{846AD6E3-C564-430C-BEEC-D84486483B72}" type="presParOf" srcId="{E3C613F9-DC38-4386-ABA3-4F15271984A8}" destId="{BEFA0121-C3C6-4C7F-B819-25FA4CEE21BD}" srcOrd="7" destOrd="0" presId="urn:microsoft.com/office/officeart/2005/8/layout/hierarchy3"/>
    <dgm:cxn modelId="{99893835-6FCC-401C-AEC4-992DF5654317}" type="presParOf" srcId="{E3C613F9-DC38-4386-ABA3-4F15271984A8}" destId="{F6FAA010-9C40-462C-87E3-39B2E475119D}" srcOrd="8" destOrd="0" presId="urn:microsoft.com/office/officeart/2005/8/layout/hierarchy3"/>
    <dgm:cxn modelId="{89367782-7BDA-4DC8-A997-A2B8CFC555B1}" type="presParOf" srcId="{E3C613F9-DC38-4386-ABA3-4F15271984A8}" destId="{8B0E5141-EECA-4289-B15C-20F6AAB87CC1}" srcOrd="9" destOrd="0" presId="urn:microsoft.com/office/officeart/2005/8/layout/hierarchy3"/>
    <dgm:cxn modelId="{2B0B5014-4FE3-435B-B296-2C8E612D12F0}" type="presParOf" srcId="{E3C613F9-DC38-4386-ABA3-4F15271984A8}" destId="{09D4294B-8262-4505-BF60-A4672607C690}" srcOrd="10" destOrd="0" presId="urn:microsoft.com/office/officeart/2005/8/layout/hierarchy3"/>
    <dgm:cxn modelId="{7C5F1274-3314-484D-ACB3-6FA9396305CC}" type="presParOf" srcId="{E3C613F9-DC38-4386-ABA3-4F15271984A8}" destId="{F5ED1D60-F80D-4CDA-AF6F-7D171DE24182}" srcOrd="11" destOrd="0" presId="urn:microsoft.com/office/officeart/2005/8/layout/hierarchy3"/>
    <dgm:cxn modelId="{F559C907-3775-4B90-B8A8-1A7A8AE70479}" type="presParOf" srcId="{1A322291-AB52-46DA-97D9-713C67D35E69}" destId="{D2108F25-E6A4-4CFE-AF47-5C6D8A93CDED}" srcOrd="1" destOrd="0" presId="urn:microsoft.com/office/officeart/2005/8/layout/hierarchy3"/>
    <dgm:cxn modelId="{C7F96649-6DCC-469A-8BD1-8BC642381585}" type="presParOf" srcId="{D2108F25-E6A4-4CFE-AF47-5C6D8A93CDED}" destId="{BF17A60D-4475-4963-91EE-66EB385709D2}" srcOrd="0" destOrd="0" presId="urn:microsoft.com/office/officeart/2005/8/layout/hierarchy3"/>
    <dgm:cxn modelId="{D9326F52-A744-47B8-B198-B51261FE4C3C}" type="presParOf" srcId="{BF17A60D-4475-4963-91EE-66EB385709D2}" destId="{9FB9397B-E91C-4C7C-97CC-5CACD66A4A89}" srcOrd="0" destOrd="0" presId="urn:microsoft.com/office/officeart/2005/8/layout/hierarchy3"/>
    <dgm:cxn modelId="{CD32332E-5491-41FC-AB07-12CAC066EBE1}" type="presParOf" srcId="{BF17A60D-4475-4963-91EE-66EB385709D2}" destId="{191C2F1B-98A0-40AD-B141-8AFFE8499A33}" srcOrd="1" destOrd="0" presId="urn:microsoft.com/office/officeart/2005/8/layout/hierarchy3"/>
    <dgm:cxn modelId="{C137CC4A-2255-4C23-A84F-8F363404FC38}" type="presParOf" srcId="{D2108F25-E6A4-4CFE-AF47-5C6D8A93CDED}" destId="{7A179211-8508-4983-A5FA-7B430A404FF5}" srcOrd="1" destOrd="0" presId="urn:microsoft.com/office/officeart/2005/8/layout/hierarchy3"/>
    <dgm:cxn modelId="{C42A29B4-68C2-4F7A-A37C-1C8FE59EC588}" type="presParOf" srcId="{7A179211-8508-4983-A5FA-7B430A404FF5}" destId="{9294803E-4DB5-47F6-AF98-4EB53E8095D0}" srcOrd="0" destOrd="0" presId="urn:microsoft.com/office/officeart/2005/8/layout/hierarchy3"/>
    <dgm:cxn modelId="{424D4B0E-22F2-42B0-ABDD-676F4B21418B}" type="presParOf" srcId="{7A179211-8508-4983-A5FA-7B430A404FF5}" destId="{B4FF371E-71D2-4BDB-BE1E-4235678DB9E7}" srcOrd="1" destOrd="0" presId="urn:microsoft.com/office/officeart/2005/8/layout/hierarchy3"/>
    <dgm:cxn modelId="{BD0CAC6B-6384-41B0-9602-E09E119EC385}" type="presParOf" srcId="{7A179211-8508-4983-A5FA-7B430A404FF5}" destId="{A87B4EC1-FB1D-446D-B261-E3837A105894}" srcOrd="2" destOrd="0" presId="urn:microsoft.com/office/officeart/2005/8/layout/hierarchy3"/>
    <dgm:cxn modelId="{C86B38DF-7BEE-42E6-B312-10056ACD206E}" type="presParOf" srcId="{7A179211-8508-4983-A5FA-7B430A404FF5}" destId="{235DF970-94E6-406C-8198-2379BF8B62C7}" srcOrd="3" destOrd="0" presId="urn:microsoft.com/office/officeart/2005/8/layout/hierarchy3"/>
    <dgm:cxn modelId="{59FA6339-A290-408A-8D10-9E8A67FE30E3}" type="presParOf" srcId="{7A179211-8508-4983-A5FA-7B430A404FF5}" destId="{83E0E9C8-577B-4E48-B791-00DFD1AD3825}" srcOrd="4" destOrd="0" presId="urn:microsoft.com/office/officeart/2005/8/layout/hierarchy3"/>
    <dgm:cxn modelId="{D2D43EE4-AEC5-4D49-9353-AC4ED41FD1FF}" type="presParOf" srcId="{7A179211-8508-4983-A5FA-7B430A404FF5}" destId="{5D672EBB-D95B-4762-89A4-E74746D3EE5C}" srcOrd="5" destOrd="0" presId="urn:microsoft.com/office/officeart/2005/8/layout/hierarchy3"/>
    <dgm:cxn modelId="{FF29E61E-C72C-412F-AFA6-3A35BA2DC594}" type="presParOf" srcId="{7A179211-8508-4983-A5FA-7B430A404FF5}" destId="{972238C1-2274-4A3A-8E2D-FED92218F38C}" srcOrd="6" destOrd="0" presId="urn:microsoft.com/office/officeart/2005/8/layout/hierarchy3"/>
    <dgm:cxn modelId="{D801BE54-9417-40C8-AACB-1A5D4B6FEA5A}" type="presParOf" srcId="{7A179211-8508-4983-A5FA-7B430A404FF5}" destId="{D5336E19-F5D5-4451-8770-80595EFB65B0}" srcOrd="7" destOrd="0" presId="urn:microsoft.com/office/officeart/2005/8/layout/hierarchy3"/>
    <dgm:cxn modelId="{BB45A40B-E430-4FA2-9180-F4C003926E34}" type="presParOf" srcId="{7A179211-8508-4983-A5FA-7B430A404FF5}" destId="{6FCCBC1E-6DCF-4B2E-A243-8DDEA9ADA597}" srcOrd="8" destOrd="0" presId="urn:microsoft.com/office/officeart/2005/8/layout/hierarchy3"/>
    <dgm:cxn modelId="{9A86A57A-8CD1-41EC-AAFD-3EE41F19AB41}" type="presParOf" srcId="{7A179211-8508-4983-A5FA-7B430A404FF5}" destId="{788F9E69-3DAF-4FFB-81F7-FEC9C6C292C3}" srcOrd="9" destOrd="0" presId="urn:microsoft.com/office/officeart/2005/8/layout/hierarchy3"/>
    <dgm:cxn modelId="{705B345D-6E73-4672-BD4A-842C020F9CBF}" type="presParOf" srcId="{7A179211-8508-4983-A5FA-7B430A404FF5}" destId="{F7B1235F-4FFF-43DA-A316-5AF88532C1FB}" srcOrd="10" destOrd="0" presId="urn:microsoft.com/office/officeart/2005/8/layout/hierarchy3"/>
    <dgm:cxn modelId="{49DB08BA-0CBD-4E8F-B9F6-873AF1D48160}" type="presParOf" srcId="{7A179211-8508-4983-A5FA-7B430A404FF5}" destId="{CD4EB99E-8AF1-4FC3-8320-AB88B8152851}" srcOrd="1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D4B435-BDE7-464C-811E-F84ADB50149E}"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fr-FR"/>
        </a:p>
      </dgm:t>
    </dgm:pt>
    <dgm:pt modelId="{DD3A4466-40FD-46D8-827C-9D7B5723203D}">
      <dgm:prSet phldrT="[Texte]" custT="1"/>
      <dgm:spPr/>
      <dgm:t>
        <a:bodyPr/>
        <a:lstStyle/>
        <a:p>
          <a:r>
            <a:rPr lang="fr-FR" sz="1500" b="1" dirty="0" err="1" smtClean="0"/>
            <a:t>Equipex</a:t>
          </a:r>
          <a:endParaRPr lang="fr-FR" sz="1500" b="1" dirty="0"/>
        </a:p>
      </dgm:t>
    </dgm:pt>
    <dgm:pt modelId="{FA95533E-08ED-4D10-853D-F4FAFC4F2D8B}" type="parTrans" cxnId="{CBE2DE61-022F-4D60-ABA8-C0E6DD4098FA}">
      <dgm:prSet/>
      <dgm:spPr/>
      <dgm:t>
        <a:bodyPr/>
        <a:lstStyle/>
        <a:p>
          <a:endParaRPr lang="fr-FR"/>
        </a:p>
      </dgm:t>
    </dgm:pt>
    <dgm:pt modelId="{A6A548F4-47C7-4462-B945-1F11EFB0D20F}" type="sibTrans" cxnId="{CBE2DE61-022F-4D60-ABA8-C0E6DD4098FA}">
      <dgm:prSet/>
      <dgm:spPr/>
      <dgm:t>
        <a:bodyPr/>
        <a:lstStyle/>
        <a:p>
          <a:endParaRPr lang="fr-FR"/>
        </a:p>
      </dgm:t>
    </dgm:pt>
    <dgm:pt modelId="{D183083A-0668-4EAE-889A-40FDBFDCBF54}">
      <dgm:prSet phldrT="[Texte]"/>
      <dgm:spPr/>
      <dgm:t>
        <a:bodyPr/>
        <a:lstStyle/>
        <a:p>
          <a:r>
            <a:rPr lang="fr-FR" dirty="0" err="1" smtClean="0"/>
            <a:t>Sense</a:t>
          </a:r>
          <a:r>
            <a:rPr lang="fr-FR" dirty="0" smtClean="0"/>
            <a:t> city</a:t>
          </a:r>
          <a:endParaRPr lang="fr-FR" dirty="0"/>
        </a:p>
      </dgm:t>
    </dgm:pt>
    <dgm:pt modelId="{5A4877F2-58C2-4510-AC6E-62CAA25B5591}" type="parTrans" cxnId="{17B78681-22DF-4995-A294-0037741A54B1}">
      <dgm:prSet/>
      <dgm:spPr/>
      <dgm:t>
        <a:bodyPr/>
        <a:lstStyle/>
        <a:p>
          <a:endParaRPr lang="fr-FR"/>
        </a:p>
      </dgm:t>
    </dgm:pt>
    <dgm:pt modelId="{C21ED7C6-1655-4909-A3F0-5ACC8260497B}" type="sibTrans" cxnId="{17B78681-22DF-4995-A294-0037741A54B1}">
      <dgm:prSet/>
      <dgm:spPr/>
      <dgm:t>
        <a:bodyPr/>
        <a:lstStyle/>
        <a:p>
          <a:endParaRPr lang="fr-FR"/>
        </a:p>
      </dgm:t>
    </dgm:pt>
    <dgm:pt modelId="{C811F2F2-84BD-457E-93EE-9E6F45864973}">
      <dgm:prSet phldrT="[Texte]"/>
      <dgm:spPr/>
      <dgm:t>
        <a:bodyPr/>
        <a:lstStyle/>
        <a:p>
          <a:r>
            <a:rPr lang="fr-FR" dirty="0" smtClean="0"/>
            <a:t>IVTV</a:t>
          </a:r>
          <a:endParaRPr lang="fr-FR" dirty="0"/>
        </a:p>
      </dgm:t>
    </dgm:pt>
    <dgm:pt modelId="{76BE4C3F-9B89-40A3-BDA4-DAFD3D4451DE}" type="parTrans" cxnId="{5737BB34-88B4-4378-9501-86A85304849F}">
      <dgm:prSet/>
      <dgm:spPr/>
      <dgm:t>
        <a:bodyPr/>
        <a:lstStyle/>
        <a:p>
          <a:endParaRPr lang="fr-FR"/>
        </a:p>
      </dgm:t>
    </dgm:pt>
    <dgm:pt modelId="{C0EF8135-0E76-4D6D-AEE9-1A9C378612F4}" type="sibTrans" cxnId="{5737BB34-88B4-4378-9501-86A85304849F}">
      <dgm:prSet/>
      <dgm:spPr/>
      <dgm:t>
        <a:bodyPr/>
        <a:lstStyle/>
        <a:p>
          <a:endParaRPr lang="fr-FR"/>
        </a:p>
      </dgm:t>
    </dgm:pt>
    <dgm:pt modelId="{E4294C89-8005-49B5-BF4B-5518756B7398}">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1500" b="1" dirty="0" err="1" smtClean="0"/>
            <a:t>Labex</a:t>
          </a:r>
          <a:endParaRPr lang="fr-FR" sz="1500" b="1" dirty="0"/>
        </a:p>
      </dgm:t>
    </dgm:pt>
    <dgm:pt modelId="{45D5579F-DDE8-45A2-8CF1-E3BE58C03149}" type="parTrans" cxnId="{A8D01699-8CEF-4237-8521-3DB961A11978}">
      <dgm:prSet/>
      <dgm:spPr/>
      <dgm:t>
        <a:bodyPr/>
        <a:lstStyle/>
        <a:p>
          <a:endParaRPr lang="fr-FR"/>
        </a:p>
      </dgm:t>
    </dgm:pt>
    <dgm:pt modelId="{C1D0F6CD-ED67-4E2A-803B-C2AF3E07C686}" type="sibTrans" cxnId="{A8D01699-8CEF-4237-8521-3DB961A11978}">
      <dgm:prSet/>
      <dgm:spPr/>
      <dgm:t>
        <a:bodyPr/>
        <a:lstStyle/>
        <a:p>
          <a:endParaRPr lang="fr-FR"/>
        </a:p>
      </dgm:t>
    </dgm:pt>
    <dgm:pt modelId="{22A3B037-F691-406F-8F12-DC23CBA5FF58}">
      <dgm:prSet phldrT="[Texte]"/>
      <dgm:spPr/>
      <dgm:t>
        <a:bodyPr/>
        <a:lstStyle/>
        <a:p>
          <a:r>
            <a:rPr lang="fr-FR" dirty="0" err="1" smtClean="0"/>
            <a:t>Celya</a:t>
          </a:r>
          <a:endParaRPr lang="fr-FR" dirty="0"/>
        </a:p>
      </dgm:t>
    </dgm:pt>
    <dgm:pt modelId="{C52BDF76-C801-430F-BC41-8C9DF8010870}" type="parTrans" cxnId="{5136CEC9-9D18-4291-84C0-48565EE3FEFB}">
      <dgm:prSet/>
      <dgm:spPr/>
      <dgm:t>
        <a:bodyPr/>
        <a:lstStyle/>
        <a:p>
          <a:endParaRPr lang="fr-FR"/>
        </a:p>
      </dgm:t>
    </dgm:pt>
    <dgm:pt modelId="{4E4A3F1B-232E-45D9-8F8D-29A489A54297}" type="sibTrans" cxnId="{5136CEC9-9D18-4291-84C0-48565EE3FEFB}">
      <dgm:prSet/>
      <dgm:spPr/>
      <dgm:t>
        <a:bodyPr/>
        <a:lstStyle/>
        <a:p>
          <a:endParaRPr lang="fr-FR"/>
        </a:p>
      </dgm:t>
    </dgm:pt>
    <dgm:pt modelId="{7354E6D6-771F-42B6-BED5-0AA3087874C0}">
      <dgm:prSet phldrT="[Texte]"/>
      <dgm:spPr/>
      <dgm:t>
        <a:bodyPr/>
        <a:lstStyle/>
        <a:p>
          <a:r>
            <a:rPr lang="fr-FR" dirty="0" smtClean="0"/>
            <a:t>OSUG@2020</a:t>
          </a:r>
          <a:endParaRPr lang="fr-FR" dirty="0"/>
        </a:p>
      </dgm:t>
    </dgm:pt>
    <dgm:pt modelId="{6101AB6E-9A83-458B-932B-47D544AB7407}" type="parTrans" cxnId="{8E667BDD-ADBF-42E9-B9BD-203553772754}">
      <dgm:prSet/>
      <dgm:spPr/>
      <dgm:t>
        <a:bodyPr/>
        <a:lstStyle/>
        <a:p>
          <a:endParaRPr lang="fr-FR"/>
        </a:p>
      </dgm:t>
    </dgm:pt>
    <dgm:pt modelId="{2E5FE84C-F036-4383-BC07-B96B68DD3D28}" type="sibTrans" cxnId="{8E667BDD-ADBF-42E9-B9BD-203553772754}">
      <dgm:prSet/>
      <dgm:spPr/>
      <dgm:t>
        <a:bodyPr/>
        <a:lstStyle/>
        <a:p>
          <a:endParaRPr lang="fr-FR"/>
        </a:p>
      </dgm:t>
    </dgm:pt>
    <dgm:pt modelId="{C04CE433-A9F0-468B-A109-92AA7B6111B9}">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1500" b="1" dirty="0" smtClean="0"/>
            <a:t>IEED</a:t>
          </a:r>
          <a:endParaRPr lang="fr-FR" sz="1500" b="1" dirty="0"/>
        </a:p>
      </dgm:t>
    </dgm:pt>
    <dgm:pt modelId="{27FEDE14-92C3-4EAD-81B5-9355BD503657}" type="parTrans" cxnId="{F06F098B-4EB3-406D-9AAD-06000BEFF0ED}">
      <dgm:prSet/>
      <dgm:spPr/>
      <dgm:t>
        <a:bodyPr/>
        <a:lstStyle/>
        <a:p>
          <a:endParaRPr lang="fr-FR"/>
        </a:p>
      </dgm:t>
    </dgm:pt>
    <dgm:pt modelId="{A9BC64D6-74FF-48D6-A8D7-B152B33504A9}" type="sibTrans" cxnId="{F06F098B-4EB3-406D-9AAD-06000BEFF0ED}">
      <dgm:prSet/>
      <dgm:spPr/>
      <dgm:t>
        <a:bodyPr/>
        <a:lstStyle/>
        <a:p>
          <a:endParaRPr lang="fr-FR"/>
        </a:p>
      </dgm:t>
    </dgm:pt>
    <dgm:pt modelId="{15176F1F-87BF-43DD-ADD4-46F30F531923}">
      <dgm:prSet phldrT="[Texte]"/>
      <dgm:spPr/>
      <dgm:t>
        <a:bodyPr/>
        <a:lstStyle/>
        <a:p>
          <a:r>
            <a:rPr lang="fr-FR" dirty="0" smtClean="0"/>
            <a:t>France Energie Marine</a:t>
          </a:r>
          <a:endParaRPr lang="fr-FR" dirty="0"/>
        </a:p>
      </dgm:t>
    </dgm:pt>
    <dgm:pt modelId="{7C1E2ABB-F7A1-4DD1-88ED-8B7DC92A7CAF}" type="parTrans" cxnId="{D7958D7B-D462-40FC-B48A-A70DF6F077D3}">
      <dgm:prSet/>
      <dgm:spPr/>
      <dgm:t>
        <a:bodyPr/>
        <a:lstStyle/>
        <a:p>
          <a:endParaRPr lang="fr-FR"/>
        </a:p>
      </dgm:t>
    </dgm:pt>
    <dgm:pt modelId="{FDEC8AF4-3D2D-401C-9BDA-C81F995FAFFC}" type="sibTrans" cxnId="{D7958D7B-D462-40FC-B48A-A70DF6F077D3}">
      <dgm:prSet/>
      <dgm:spPr/>
      <dgm:t>
        <a:bodyPr/>
        <a:lstStyle/>
        <a:p>
          <a:endParaRPr lang="fr-FR"/>
        </a:p>
      </dgm:t>
    </dgm:pt>
    <dgm:pt modelId="{44AC0123-3202-4378-A47A-C79344AB4C9F}">
      <dgm:prSet phldrT="[Texte]" custT="1"/>
      <dgm:spPr/>
      <dgm:t>
        <a:bodyPr/>
        <a:lstStyle/>
        <a:p>
          <a:r>
            <a:rPr lang="fr-FR" sz="1500" b="1" dirty="0" smtClean="0"/>
            <a:t>IRT</a:t>
          </a:r>
          <a:endParaRPr lang="fr-FR" sz="1500" b="1" dirty="0"/>
        </a:p>
      </dgm:t>
    </dgm:pt>
    <dgm:pt modelId="{B85674AE-4E79-4659-B87D-BABF0A43A5E1}" type="parTrans" cxnId="{2DDB08B4-D813-4FA7-ADD9-82806F00A6FB}">
      <dgm:prSet/>
      <dgm:spPr/>
      <dgm:t>
        <a:bodyPr/>
        <a:lstStyle/>
        <a:p>
          <a:endParaRPr lang="fr-FR"/>
        </a:p>
      </dgm:t>
    </dgm:pt>
    <dgm:pt modelId="{7F5CA856-89C6-4F4D-8F41-F9CC2EE75CF0}" type="sibTrans" cxnId="{2DDB08B4-D813-4FA7-ADD9-82806F00A6FB}">
      <dgm:prSet/>
      <dgm:spPr/>
      <dgm:t>
        <a:bodyPr/>
        <a:lstStyle/>
        <a:p>
          <a:endParaRPr lang="fr-FR"/>
        </a:p>
      </dgm:t>
    </dgm:pt>
    <dgm:pt modelId="{BAC97F59-3A95-4864-9937-715A4C37F960}">
      <dgm:prSet phldrT="[Texte]"/>
      <dgm:spPr/>
      <dgm:t>
        <a:bodyPr/>
        <a:lstStyle/>
        <a:p>
          <a:r>
            <a:rPr lang="fr-FR" dirty="0" err="1" smtClean="0"/>
            <a:t>Resif</a:t>
          </a:r>
          <a:r>
            <a:rPr lang="fr-FR" dirty="0" smtClean="0"/>
            <a:t> </a:t>
          </a:r>
          <a:r>
            <a:rPr lang="fr-FR" dirty="0" err="1" smtClean="0"/>
            <a:t>core</a:t>
          </a:r>
          <a:endParaRPr lang="fr-FR" dirty="0"/>
        </a:p>
      </dgm:t>
    </dgm:pt>
    <dgm:pt modelId="{334683BB-342A-4292-A4A6-195DEBA22FAE}" type="parTrans" cxnId="{1FE9223F-BAF0-433D-94FF-16ECC6654157}">
      <dgm:prSet/>
      <dgm:spPr/>
      <dgm:t>
        <a:bodyPr/>
        <a:lstStyle/>
        <a:p>
          <a:endParaRPr lang="fr-FR"/>
        </a:p>
      </dgm:t>
    </dgm:pt>
    <dgm:pt modelId="{F407CB92-EA9E-420F-B4E1-3DB3D4E1218E}" type="sibTrans" cxnId="{1FE9223F-BAF0-433D-94FF-16ECC6654157}">
      <dgm:prSet/>
      <dgm:spPr/>
      <dgm:t>
        <a:bodyPr/>
        <a:lstStyle/>
        <a:p>
          <a:endParaRPr lang="fr-FR"/>
        </a:p>
      </dgm:t>
    </dgm:pt>
    <dgm:pt modelId="{5A76D128-C1A7-4E8E-AC5E-31CD8734DEFC}">
      <dgm:prSet phldrT="[Texte]"/>
      <dgm:spPr/>
      <dgm:t>
        <a:bodyPr/>
        <a:lstStyle/>
        <a:p>
          <a:r>
            <a:rPr lang="fr-FR" dirty="0" err="1" smtClean="0"/>
            <a:t>NanoimagesX</a:t>
          </a:r>
          <a:endParaRPr lang="fr-FR" dirty="0"/>
        </a:p>
      </dgm:t>
    </dgm:pt>
    <dgm:pt modelId="{BA700624-FD54-473B-BB08-F9ADF4131EDF}" type="parTrans" cxnId="{15106E04-7C12-4657-9400-3E4925FCCBC0}">
      <dgm:prSet/>
      <dgm:spPr/>
      <dgm:t>
        <a:bodyPr/>
        <a:lstStyle/>
        <a:p>
          <a:endParaRPr lang="fr-FR"/>
        </a:p>
      </dgm:t>
    </dgm:pt>
    <dgm:pt modelId="{7318F756-E2E4-4379-A6F2-081CEA74C75D}" type="sibTrans" cxnId="{15106E04-7C12-4657-9400-3E4925FCCBC0}">
      <dgm:prSet/>
      <dgm:spPr/>
      <dgm:t>
        <a:bodyPr/>
        <a:lstStyle/>
        <a:p>
          <a:endParaRPr lang="fr-FR"/>
        </a:p>
      </dgm:t>
    </dgm:pt>
    <dgm:pt modelId="{DEE6DFE0-AF2D-4DCE-82A4-1B773D1F2DEE}">
      <dgm:prSet phldrT="[Texte]"/>
      <dgm:spPr/>
      <dgm:t>
        <a:bodyPr/>
        <a:lstStyle/>
        <a:p>
          <a:r>
            <a:rPr lang="fr-FR" dirty="0" smtClean="0"/>
            <a:t>Futurs Urbains</a:t>
          </a:r>
          <a:endParaRPr lang="fr-FR" dirty="0"/>
        </a:p>
      </dgm:t>
    </dgm:pt>
    <dgm:pt modelId="{31E68F98-FBA5-43F2-AC3B-296A4FA98D3A}" type="parTrans" cxnId="{1B738345-8B49-43E6-8BA3-3FC7059E9A3F}">
      <dgm:prSet/>
      <dgm:spPr/>
      <dgm:t>
        <a:bodyPr/>
        <a:lstStyle/>
        <a:p>
          <a:endParaRPr lang="fr-FR"/>
        </a:p>
      </dgm:t>
    </dgm:pt>
    <dgm:pt modelId="{61F99FDC-092E-492F-957B-22DBB848EFE6}" type="sibTrans" cxnId="{1B738345-8B49-43E6-8BA3-3FC7059E9A3F}">
      <dgm:prSet/>
      <dgm:spPr/>
      <dgm:t>
        <a:bodyPr/>
        <a:lstStyle/>
        <a:p>
          <a:endParaRPr lang="fr-FR"/>
        </a:p>
      </dgm:t>
    </dgm:pt>
    <dgm:pt modelId="{CB60F70F-03D2-466E-B1DA-A336441F8D41}">
      <dgm:prSet phldrT="[Texte]"/>
      <dgm:spPr/>
      <dgm:t>
        <a:bodyPr/>
        <a:lstStyle/>
        <a:p>
          <a:r>
            <a:rPr lang="fr-FR" dirty="0" smtClean="0"/>
            <a:t>MMCD (projet</a:t>
          </a:r>
          <a:endParaRPr lang="fr-FR" dirty="0"/>
        </a:p>
      </dgm:t>
    </dgm:pt>
    <dgm:pt modelId="{1CF110AA-CD33-4F23-BDE4-35F32758E7A7}" type="parTrans" cxnId="{B6480405-AAE1-4A7F-9597-49E34E6020EA}">
      <dgm:prSet/>
      <dgm:spPr/>
      <dgm:t>
        <a:bodyPr/>
        <a:lstStyle/>
        <a:p>
          <a:endParaRPr lang="fr-FR"/>
        </a:p>
      </dgm:t>
    </dgm:pt>
    <dgm:pt modelId="{0FBDCB6F-4FF0-4020-898D-64907594B54B}" type="sibTrans" cxnId="{B6480405-AAE1-4A7F-9597-49E34E6020EA}">
      <dgm:prSet/>
      <dgm:spPr/>
      <dgm:t>
        <a:bodyPr/>
        <a:lstStyle/>
        <a:p>
          <a:endParaRPr lang="fr-FR"/>
        </a:p>
      </dgm:t>
    </dgm:pt>
    <dgm:pt modelId="{45B1810F-5EBC-4A7E-B81A-40652DFF0814}">
      <dgm:prSet phldrT="[Texte]"/>
      <dgm:spPr/>
      <dgm:t>
        <a:bodyPr/>
        <a:lstStyle/>
        <a:p>
          <a:r>
            <a:rPr lang="fr-FR" dirty="0" smtClean="0"/>
            <a:t>L’homme dans les transports (projet)</a:t>
          </a:r>
          <a:endParaRPr lang="fr-FR" dirty="0"/>
        </a:p>
      </dgm:t>
    </dgm:pt>
    <dgm:pt modelId="{6CBFE39A-3136-4EFA-96E8-2313FAD5B49D}" type="parTrans" cxnId="{23D34957-7CA3-46AC-ACE7-57CD358B0FA8}">
      <dgm:prSet/>
      <dgm:spPr/>
      <dgm:t>
        <a:bodyPr/>
        <a:lstStyle/>
        <a:p>
          <a:endParaRPr lang="fr-FR"/>
        </a:p>
      </dgm:t>
    </dgm:pt>
    <dgm:pt modelId="{9E6544DF-7F37-46BB-BC8C-002712133C01}" type="sibTrans" cxnId="{23D34957-7CA3-46AC-ACE7-57CD358B0FA8}">
      <dgm:prSet/>
      <dgm:spPr/>
      <dgm:t>
        <a:bodyPr/>
        <a:lstStyle/>
        <a:p>
          <a:endParaRPr lang="fr-FR"/>
        </a:p>
      </dgm:t>
    </dgm:pt>
    <dgm:pt modelId="{34765081-A1E7-4B32-AEBD-9DE4163ACA33}">
      <dgm:prSet phldrT="[Texte]"/>
      <dgm:spPr/>
      <dgm:t>
        <a:bodyPr/>
        <a:lstStyle/>
        <a:p>
          <a:r>
            <a:rPr lang="fr-FR" dirty="0" smtClean="0"/>
            <a:t>Vedecom2 (projet)</a:t>
          </a:r>
          <a:endParaRPr lang="fr-FR" dirty="0"/>
        </a:p>
      </dgm:t>
    </dgm:pt>
    <dgm:pt modelId="{21D71021-4088-4845-B8C4-5265E732BD8A}" type="parTrans" cxnId="{3D01C0D9-D2ED-4DDF-A383-9E4240AE269A}">
      <dgm:prSet/>
      <dgm:spPr/>
      <dgm:t>
        <a:bodyPr/>
        <a:lstStyle/>
        <a:p>
          <a:endParaRPr lang="fr-FR"/>
        </a:p>
      </dgm:t>
    </dgm:pt>
    <dgm:pt modelId="{20F160BC-97DE-4755-94D5-0BA9D8BEB3EF}" type="sibTrans" cxnId="{3D01C0D9-D2ED-4DDF-A383-9E4240AE269A}">
      <dgm:prSet/>
      <dgm:spPr/>
      <dgm:t>
        <a:bodyPr/>
        <a:lstStyle/>
        <a:p>
          <a:endParaRPr lang="fr-FR"/>
        </a:p>
      </dgm:t>
    </dgm:pt>
    <dgm:pt modelId="{F0AFD01E-3D77-4D9F-B99A-A3F33D70E768}">
      <dgm:prSet phldrT="[Texte]"/>
      <dgm:spPr/>
      <dgm:t>
        <a:bodyPr/>
        <a:lstStyle/>
        <a:p>
          <a:r>
            <a:rPr lang="fr-FR" dirty="0" err="1" smtClean="0"/>
            <a:t>Efficacity</a:t>
          </a:r>
          <a:r>
            <a:rPr lang="fr-FR" dirty="0" smtClean="0"/>
            <a:t> (projet)</a:t>
          </a:r>
          <a:endParaRPr lang="fr-FR" dirty="0"/>
        </a:p>
      </dgm:t>
    </dgm:pt>
    <dgm:pt modelId="{8A47F52C-6804-469F-A8A9-F5DD1E3CA75C}" type="parTrans" cxnId="{159D42C7-D10A-43D7-BBF7-188EFD16FB5C}">
      <dgm:prSet/>
      <dgm:spPr/>
      <dgm:t>
        <a:bodyPr/>
        <a:lstStyle/>
        <a:p>
          <a:endParaRPr lang="fr-FR"/>
        </a:p>
      </dgm:t>
    </dgm:pt>
    <dgm:pt modelId="{9F6321C8-45EA-4748-85EE-0BB03DC175AE}" type="sibTrans" cxnId="{159D42C7-D10A-43D7-BBF7-188EFD16FB5C}">
      <dgm:prSet/>
      <dgm:spPr/>
      <dgm:t>
        <a:bodyPr/>
        <a:lstStyle/>
        <a:p>
          <a:endParaRPr lang="fr-FR"/>
        </a:p>
      </dgm:t>
    </dgm:pt>
    <dgm:pt modelId="{39EE7BCD-4286-452D-A08E-2FEBF5CF39B1}">
      <dgm:prSet phldrT="[Texte]"/>
      <dgm:spPr/>
      <dgm:t>
        <a:bodyPr/>
        <a:lstStyle/>
        <a:p>
          <a:r>
            <a:rPr lang="fr-FR" dirty="0" err="1" smtClean="0"/>
            <a:t>Geodenergie</a:t>
          </a:r>
          <a:r>
            <a:rPr lang="fr-FR" dirty="0" smtClean="0"/>
            <a:t> (projet)</a:t>
          </a:r>
          <a:endParaRPr lang="fr-FR" dirty="0"/>
        </a:p>
      </dgm:t>
    </dgm:pt>
    <dgm:pt modelId="{4D7C4CF3-860D-4D74-9350-8C9E9A24A4D8}" type="parTrans" cxnId="{84C94431-BF69-426A-B7E5-F7173B5736DB}">
      <dgm:prSet/>
      <dgm:spPr/>
      <dgm:t>
        <a:bodyPr/>
        <a:lstStyle/>
        <a:p>
          <a:endParaRPr lang="fr-FR"/>
        </a:p>
      </dgm:t>
    </dgm:pt>
    <dgm:pt modelId="{63CA7821-E2D8-4C03-B216-576921A0F269}" type="sibTrans" cxnId="{84C94431-BF69-426A-B7E5-F7173B5736DB}">
      <dgm:prSet/>
      <dgm:spPr/>
      <dgm:t>
        <a:bodyPr/>
        <a:lstStyle/>
        <a:p>
          <a:endParaRPr lang="fr-FR"/>
        </a:p>
      </dgm:t>
    </dgm:pt>
    <dgm:pt modelId="{E640D8F4-AB08-4B7A-B3CE-AAA0DA8C84E9}">
      <dgm:prSet phldrT="[Texte]"/>
      <dgm:spPr/>
      <dgm:t>
        <a:bodyPr/>
        <a:lstStyle/>
        <a:p>
          <a:r>
            <a:rPr lang="fr-FR" dirty="0" err="1" smtClean="0"/>
            <a:t>Railenium</a:t>
          </a:r>
          <a:endParaRPr lang="fr-FR" dirty="0"/>
        </a:p>
      </dgm:t>
    </dgm:pt>
    <dgm:pt modelId="{853424BE-2AFC-47C6-9305-7C0117FDAD53}" type="parTrans" cxnId="{1F67ED3E-7E92-439D-BDC8-AEACEA3E537A}">
      <dgm:prSet/>
      <dgm:spPr/>
      <dgm:t>
        <a:bodyPr/>
        <a:lstStyle/>
        <a:p>
          <a:endParaRPr lang="fr-FR"/>
        </a:p>
      </dgm:t>
    </dgm:pt>
    <dgm:pt modelId="{FF1CCDBC-4B37-47CE-BAF7-EE0EF3C2AFBC}" type="sibTrans" cxnId="{1F67ED3E-7E92-439D-BDC8-AEACEA3E537A}">
      <dgm:prSet/>
      <dgm:spPr/>
      <dgm:t>
        <a:bodyPr/>
        <a:lstStyle/>
        <a:p>
          <a:endParaRPr lang="fr-FR"/>
        </a:p>
      </dgm:t>
    </dgm:pt>
    <dgm:pt modelId="{AF54C4A8-A79E-4D45-93E6-E6D19C962C6A}">
      <dgm:prSet phldrT="[Texte]"/>
      <dgm:spPr/>
      <dgm:t>
        <a:bodyPr/>
        <a:lstStyle/>
        <a:p>
          <a:r>
            <a:rPr lang="fr-FR" dirty="0" smtClean="0"/>
            <a:t>Jules Verne</a:t>
          </a:r>
          <a:endParaRPr lang="fr-FR" dirty="0"/>
        </a:p>
      </dgm:t>
    </dgm:pt>
    <dgm:pt modelId="{61DF3FDE-D23D-4999-A0B3-C8675EB5F1E4}" type="parTrans" cxnId="{F83F39AC-F2BD-4C22-8389-2F52CF2760C2}">
      <dgm:prSet/>
      <dgm:spPr/>
      <dgm:t>
        <a:bodyPr/>
        <a:lstStyle/>
        <a:p>
          <a:endParaRPr lang="fr-FR"/>
        </a:p>
      </dgm:t>
    </dgm:pt>
    <dgm:pt modelId="{2C96C581-FB9C-4283-AB5A-621B4AF75F26}" type="sibTrans" cxnId="{F83F39AC-F2BD-4C22-8389-2F52CF2760C2}">
      <dgm:prSet/>
      <dgm:spPr/>
      <dgm:t>
        <a:bodyPr/>
        <a:lstStyle/>
        <a:p>
          <a:endParaRPr lang="fr-FR"/>
        </a:p>
      </dgm:t>
    </dgm:pt>
    <dgm:pt modelId="{42B5BC3F-B92E-4374-9DE4-CD97224E5E5E}">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fr-FR" sz="1500" b="1" dirty="0" err="1" smtClean="0"/>
            <a:t>Idex</a:t>
          </a:r>
          <a:endParaRPr lang="fr-FR" sz="1500" b="1" dirty="0"/>
        </a:p>
      </dgm:t>
    </dgm:pt>
    <dgm:pt modelId="{67251528-3710-44C0-A922-D041A9E63E08}" type="parTrans" cxnId="{4DC4AF7A-556C-4AEC-9EAF-79741D3E3121}">
      <dgm:prSet/>
      <dgm:spPr/>
      <dgm:t>
        <a:bodyPr/>
        <a:lstStyle/>
        <a:p>
          <a:endParaRPr lang="fr-FR"/>
        </a:p>
      </dgm:t>
    </dgm:pt>
    <dgm:pt modelId="{8B531BFF-C80D-4D9A-A4A5-1496135E0F90}" type="sibTrans" cxnId="{4DC4AF7A-556C-4AEC-9EAF-79741D3E3121}">
      <dgm:prSet/>
      <dgm:spPr/>
      <dgm:t>
        <a:bodyPr/>
        <a:lstStyle/>
        <a:p>
          <a:endParaRPr lang="fr-FR"/>
        </a:p>
      </dgm:t>
    </dgm:pt>
    <dgm:pt modelId="{32419C65-1D8A-44E9-9967-F3D451E908C1}">
      <dgm:prSet phldrT="[Texte]"/>
      <dgm:spPr/>
      <dgm:t>
        <a:bodyPr/>
        <a:lstStyle/>
        <a:p>
          <a:r>
            <a:rPr lang="fr-FR" dirty="0" smtClean="0"/>
            <a:t>A*</a:t>
          </a:r>
          <a:r>
            <a:rPr lang="fr-FR" dirty="0" err="1" smtClean="0"/>
            <a:t>Midex</a:t>
          </a:r>
          <a:r>
            <a:rPr lang="fr-FR" dirty="0" smtClean="0"/>
            <a:t> Marseille</a:t>
          </a:r>
          <a:endParaRPr lang="fr-FR" dirty="0"/>
        </a:p>
      </dgm:t>
    </dgm:pt>
    <dgm:pt modelId="{5C1A1E0E-3204-4279-A568-C76FA935A3EC}" type="parTrans" cxnId="{82A38A02-1F4B-4D85-A9E1-5F43DF630CD9}">
      <dgm:prSet/>
      <dgm:spPr/>
      <dgm:t>
        <a:bodyPr/>
        <a:lstStyle/>
        <a:p>
          <a:endParaRPr lang="fr-FR"/>
        </a:p>
      </dgm:t>
    </dgm:pt>
    <dgm:pt modelId="{648CE7D0-4D67-4A7F-BF40-80EC1E6329F7}" type="sibTrans" cxnId="{82A38A02-1F4B-4D85-A9E1-5F43DF630CD9}">
      <dgm:prSet/>
      <dgm:spPr/>
      <dgm:t>
        <a:bodyPr/>
        <a:lstStyle/>
        <a:p>
          <a:endParaRPr lang="fr-FR"/>
        </a:p>
      </dgm:t>
    </dgm:pt>
    <dgm:pt modelId="{DA293630-7F82-4E55-AB12-C5508D89F034}">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1500" b="1" dirty="0" smtClean="0"/>
            <a:t>SATT</a:t>
          </a:r>
          <a:endParaRPr lang="fr-FR" sz="1500" b="1" dirty="0"/>
        </a:p>
      </dgm:t>
    </dgm:pt>
    <dgm:pt modelId="{37DF44BA-6A0F-4594-AC5C-6956491659DE}" type="parTrans" cxnId="{06086E4E-504A-4A94-A398-28A2DF34CC05}">
      <dgm:prSet/>
      <dgm:spPr/>
      <dgm:t>
        <a:bodyPr/>
        <a:lstStyle/>
        <a:p>
          <a:endParaRPr lang="fr-FR"/>
        </a:p>
      </dgm:t>
    </dgm:pt>
    <dgm:pt modelId="{BA91FB57-F818-4577-894B-5B566F1D968D}" type="sibTrans" cxnId="{06086E4E-504A-4A94-A398-28A2DF34CC05}">
      <dgm:prSet/>
      <dgm:spPr/>
      <dgm:t>
        <a:bodyPr/>
        <a:lstStyle/>
        <a:p>
          <a:endParaRPr lang="fr-FR"/>
        </a:p>
      </dgm:t>
    </dgm:pt>
    <dgm:pt modelId="{78F2CB1B-39AA-4230-9082-07A5C9E03991}">
      <dgm:prSet phldrT="[Texte]"/>
      <dgm:spPr/>
      <dgm:t>
        <a:bodyPr/>
        <a:lstStyle/>
        <a:p>
          <a:r>
            <a:rPr lang="fr-FR" dirty="0" smtClean="0"/>
            <a:t>Ile de France </a:t>
          </a:r>
          <a:r>
            <a:rPr lang="fr-FR" dirty="0" err="1" smtClean="0"/>
            <a:t>Innov</a:t>
          </a:r>
          <a:endParaRPr lang="fr-FR" dirty="0"/>
        </a:p>
      </dgm:t>
    </dgm:pt>
    <dgm:pt modelId="{8C12B843-0426-4312-B16E-52B0A8B4F0AA}" type="parTrans" cxnId="{040C1B95-DC8C-4AB5-A404-B6542133600D}">
      <dgm:prSet/>
      <dgm:spPr/>
      <dgm:t>
        <a:bodyPr/>
        <a:lstStyle/>
        <a:p>
          <a:endParaRPr lang="fr-FR"/>
        </a:p>
      </dgm:t>
    </dgm:pt>
    <dgm:pt modelId="{10823BAE-B4CD-4E90-89D8-D8FFB6A639B5}" type="sibTrans" cxnId="{040C1B95-DC8C-4AB5-A404-B6542133600D}">
      <dgm:prSet/>
      <dgm:spPr/>
      <dgm:t>
        <a:bodyPr/>
        <a:lstStyle/>
        <a:p>
          <a:endParaRPr lang="fr-FR"/>
        </a:p>
      </dgm:t>
    </dgm:pt>
    <dgm:pt modelId="{40A7698B-47EF-4F49-9F36-575FA5F507BF}">
      <dgm:prSet phldrT="[Texte]"/>
      <dgm:spPr/>
      <dgm:t>
        <a:bodyPr/>
        <a:lstStyle/>
        <a:p>
          <a:r>
            <a:rPr lang="fr-FR" dirty="0" smtClean="0"/>
            <a:t>PACA Corse</a:t>
          </a:r>
          <a:endParaRPr lang="fr-FR" dirty="0"/>
        </a:p>
      </dgm:t>
    </dgm:pt>
    <dgm:pt modelId="{A2927B52-EF5B-4F28-84B5-0F602AF6550C}" type="parTrans" cxnId="{7C986673-434D-4094-8BFB-4B8A4242BEEC}">
      <dgm:prSet/>
      <dgm:spPr/>
      <dgm:t>
        <a:bodyPr/>
        <a:lstStyle/>
        <a:p>
          <a:endParaRPr lang="fr-FR"/>
        </a:p>
      </dgm:t>
    </dgm:pt>
    <dgm:pt modelId="{7283FD49-0654-4AE4-9774-836D0711A2A4}" type="sibTrans" cxnId="{7C986673-434D-4094-8BFB-4B8A4242BEEC}">
      <dgm:prSet/>
      <dgm:spPr/>
      <dgm:t>
        <a:bodyPr/>
        <a:lstStyle/>
        <a:p>
          <a:endParaRPr lang="fr-FR"/>
        </a:p>
      </dgm:t>
    </dgm:pt>
    <dgm:pt modelId="{D14E5841-D4F9-4B23-9689-D201AF4E3477}" type="pres">
      <dgm:prSet presAssocID="{13D4B435-BDE7-464C-811E-F84ADB50149E}" presName="Name0" presStyleCnt="0">
        <dgm:presLayoutVars>
          <dgm:dir/>
          <dgm:animLvl val="lvl"/>
          <dgm:resizeHandles val="exact"/>
        </dgm:presLayoutVars>
      </dgm:prSet>
      <dgm:spPr/>
      <dgm:t>
        <a:bodyPr/>
        <a:lstStyle/>
        <a:p>
          <a:endParaRPr lang="fr-FR"/>
        </a:p>
      </dgm:t>
    </dgm:pt>
    <dgm:pt modelId="{651EC102-ADF3-47FD-BF84-15433EDB2E04}" type="pres">
      <dgm:prSet presAssocID="{DD3A4466-40FD-46D8-827C-9D7B5723203D}" presName="composite" presStyleCnt="0"/>
      <dgm:spPr/>
    </dgm:pt>
    <dgm:pt modelId="{1C64FF39-5DBA-4A7E-BB58-C739CFC11CF6}" type="pres">
      <dgm:prSet presAssocID="{DD3A4466-40FD-46D8-827C-9D7B5723203D}" presName="parTx" presStyleLbl="alignNode1" presStyleIdx="0" presStyleCnt="6">
        <dgm:presLayoutVars>
          <dgm:chMax val="0"/>
          <dgm:chPref val="0"/>
          <dgm:bulletEnabled val="1"/>
        </dgm:presLayoutVars>
      </dgm:prSet>
      <dgm:spPr/>
      <dgm:t>
        <a:bodyPr/>
        <a:lstStyle/>
        <a:p>
          <a:endParaRPr lang="fr-FR"/>
        </a:p>
      </dgm:t>
    </dgm:pt>
    <dgm:pt modelId="{0B5F1D51-9C6B-4855-ADEC-28324DE27B09}" type="pres">
      <dgm:prSet presAssocID="{DD3A4466-40FD-46D8-827C-9D7B5723203D}" presName="desTx" presStyleLbl="alignAccFollowNode1" presStyleIdx="0" presStyleCnt="6">
        <dgm:presLayoutVars>
          <dgm:bulletEnabled val="1"/>
        </dgm:presLayoutVars>
      </dgm:prSet>
      <dgm:spPr/>
      <dgm:t>
        <a:bodyPr/>
        <a:lstStyle/>
        <a:p>
          <a:endParaRPr lang="fr-FR"/>
        </a:p>
      </dgm:t>
    </dgm:pt>
    <dgm:pt modelId="{03D8802C-B915-424C-B998-1AAA31B56397}" type="pres">
      <dgm:prSet presAssocID="{A6A548F4-47C7-4462-B945-1F11EFB0D20F}" presName="space" presStyleCnt="0"/>
      <dgm:spPr/>
    </dgm:pt>
    <dgm:pt modelId="{CFA71890-1B96-4F07-B541-29E7A733B253}" type="pres">
      <dgm:prSet presAssocID="{E4294C89-8005-49B5-BF4B-5518756B7398}" presName="composite" presStyleCnt="0"/>
      <dgm:spPr/>
    </dgm:pt>
    <dgm:pt modelId="{4A96A635-9940-4AF1-8884-9A4A890F8E76}" type="pres">
      <dgm:prSet presAssocID="{E4294C89-8005-49B5-BF4B-5518756B7398}" presName="parTx" presStyleLbl="alignNode1" presStyleIdx="1" presStyleCnt="6">
        <dgm:presLayoutVars>
          <dgm:chMax val="0"/>
          <dgm:chPref val="0"/>
          <dgm:bulletEnabled val="1"/>
        </dgm:presLayoutVars>
      </dgm:prSet>
      <dgm:spPr/>
      <dgm:t>
        <a:bodyPr/>
        <a:lstStyle/>
        <a:p>
          <a:endParaRPr lang="fr-FR"/>
        </a:p>
      </dgm:t>
    </dgm:pt>
    <dgm:pt modelId="{5B1E244E-CB03-4EB2-B46D-439788166C6A}" type="pres">
      <dgm:prSet presAssocID="{E4294C89-8005-49B5-BF4B-5518756B7398}" presName="desTx" presStyleLbl="alignAccFollowNode1" presStyleIdx="1" presStyleCnt="6">
        <dgm:presLayoutVars>
          <dgm:bulletEnabled val="1"/>
        </dgm:presLayoutVars>
      </dgm:prSet>
      <dgm:spPr/>
      <dgm:t>
        <a:bodyPr/>
        <a:lstStyle/>
        <a:p>
          <a:endParaRPr lang="fr-FR"/>
        </a:p>
      </dgm:t>
    </dgm:pt>
    <dgm:pt modelId="{95F6981B-B21B-465C-B06E-360A44D7C3DC}" type="pres">
      <dgm:prSet presAssocID="{C1D0F6CD-ED67-4E2A-803B-C2AF3E07C686}" presName="space" presStyleCnt="0"/>
      <dgm:spPr/>
    </dgm:pt>
    <dgm:pt modelId="{F9F878CD-8993-49AE-8418-23B8EAB605C0}" type="pres">
      <dgm:prSet presAssocID="{C04CE433-A9F0-468B-A109-92AA7B6111B9}" presName="composite" presStyleCnt="0"/>
      <dgm:spPr/>
    </dgm:pt>
    <dgm:pt modelId="{593772DA-C289-4342-8B35-A5193B850733}" type="pres">
      <dgm:prSet presAssocID="{C04CE433-A9F0-468B-A109-92AA7B6111B9}" presName="parTx" presStyleLbl="alignNode1" presStyleIdx="2" presStyleCnt="6">
        <dgm:presLayoutVars>
          <dgm:chMax val="0"/>
          <dgm:chPref val="0"/>
          <dgm:bulletEnabled val="1"/>
        </dgm:presLayoutVars>
      </dgm:prSet>
      <dgm:spPr/>
      <dgm:t>
        <a:bodyPr/>
        <a:lstStyle/>
        <a:p>
          <a:endParaRPr lang="fr-FR"/>
        </a:p>
      </dgm:t>
    </dgm:pt>
    <dgm:pt modelId="{322D9570-42A8-4BC4-BC9C-6B798C247C80}" type="pres">
      <dgm:prSet presAssocID="{C04CE433-A9F0-468B-A109-92AA7B6111B9}" presName="desTx" presStyleLbl="alignAccFollowNode1" presStyleIdx="2" presStyleCnt="6">
        <dgm:presLayoutVars>
          <dgm:bulletEnabled val="1"/>
        </dgm:presLayoutVars>
      </dgm:prSet>
      <dgm:spPr/>
      <dgm:t>
        <a:bodyPr/>
        <a:lstStyle/>
        <a:p>
          <a:endParaRPr lang="fr-FR"/>
        </a:p>
      </dgm:t>
    </dgm:pt>
    <dgm:pt modelId="{B3D9E095-9F8F-4C99-B048-66A8FDF8C396}" type="pres">
      <dgm:prSet presAssocID="{A9BC64D6-74FF-48D6-A8D7-B152B33504A9}" presName="space" presStyleCnt="0"/>
      <dgm:spPr/>
    </dgm:pt>
    <dgm:pt modelId="{DB495680-9048-4133-93AB-14FD1AE52668}" type="pres">
      <dgm:prSet presAssocID="{44AC0123-3202-4378-A47A-C79344AB4C9F}" presName="composite" presStyleCnt="0"/>
      <dgm:spPr/>
    </dgm:pt>
    <dgm:pt modelId="{136B7EFC-3862-4E9E-BBE1-585197BCE5B5}" type="pres">
      <dgm:prSet presAssocID="{44AC0123-3202-4378-A47A-C79344AB4C9F}" presName="parTx" presStyleLbl="alignNode1" presStyleIdx="3" presStyleCnt="6">
        <dgm:presLayoutVars>
          <dgm:chMax val="0"/>
          <dgm:chPref val="0"/>
          <dgm:bulletEnabled val="1"/>
        </dgm:presLayoutVars>
      </dgm:prSet>
      <dgm:spPr/>
      <dgm:t>
        <a:bodyPr/>
        <a:lstStyle/>
        <a:p>
          <a:endParaRPr lang="fr-FR"/>
        </a:p>
      </dgm:t>
    </dgm:pt>
    <dgm:pt modelId="{16287CFB-B54D-4F2E-8FDC-9B37BDA4DBC9}" type="pres">
      <dgm:prSet presAssocID="{44AC0123-3202-4378-A47A-C79344AB4C9F}" presName="desTx" presStyleLbl="alignAccFollowNode1" presStyleIdx="3" presStyleCnt="6">
        <dgm:presLayoutVars>
          <dgm:bulletEnabled val="1"/>
        </dgm:presLayoutVars>
      </dgm:prSet>
      <dgm:spPr/>
      <dgm:t>
        <a:bodyPr/>
        <a:lstStyle/>
        <a:p>
          <a:endParaRPr lang="fr-FR"/>
        </a:p>
      </dgm:t>
    </dgm:pt>
    <dgm:pt modelId="{3207574A-9E9A-4861-9F5C-FB5033055191}" type="pres">
      <dgm:prSet presAssocID="{7F5CA856-89C6-4F4D-8F41-F9CC2EE75CF0}" presName="space" presStyleCnt="0"/>
      <dgm:spPr/>
    </dgm:pt>
    <dgm:pt modelId="{D60BBB8D-F4AA-4E4A-B3AB-B0D711EEE85A}" type="pres">
      <dgm:prSet presAssocID="{42B5BC3F-B92E-4374-9DE4-CD97224E5E5E}" presName="composite" presStyleCnt="0"/>
      <dgm:spPr/>
    </dgm:pt>
    <dgm:pt modelId="{F542E588-C661-4C3F-AC25-58567D4AF318}" type="pres">
      <dgm:prSet presAssocID="{42B5BC3F-B92E-4374-9DE4-CD97224E5E5E}" presName="parTx" presStyleLbl="alignNode1" presStyleIdx="4" presStyleCnt="6">
        <dgm:presLayoutVars>
          <dgm:chMax val="0"/>
          <dgm:chPref val="0"/>
          <dgm:bulletEnabled val="1"/>
        </dgm:presLayoutVars>
      </dgm:prSet>
      <dgm:spPr/>
      <dgm:t>
        <a:bodyPr/>
        <a:lstStyle/>
        <a:p>
          <a:endParaRPr lang="fr-FR"/>
        </a:p>
      </dgm:t>
    </dgm:pt>
    <dgm:pt modelId="{107BEA44-E371-4FCB-BB8B-A764CD938311}" type="pres">
      <dgm:prSet presAssocID="{42B5BC3F-B92E-4374-9DE4-CD97224E5E5E}" presName="desTx" presStyleLbl="alignAccFollowNode1" presStyleIdx="4" presStyleCnt="6">
        <dgm:presLayoutVars>
          <dgm:bulletEnabled val="1"/>
        </dgm:presLayoutVars>
      </dgm:prSet>
      <dgm:spPr/>
      <dgm:t>
        <a:bodyPr/>
        <a:lstStyle/>
        <a:p>
          <a:endParaRPr lang="fr-FR"/>
        </a:p>
      </dgm:t>
    </dgm:pt>
    <dgm:pt modelId="{35E2804D-44BF-4842-9753-97FA4532E0C6}" type="pres">
      <dgm:prSet presAssocID="{8B531BFF-C80D-4D9A-A4A5-1496135E0F90}" presName="space" presStyleCnt="0"/>
      <dgm:spPr/>
    </dgm:pt>
    <dgm:pt modelId="{3215D98A-6A69-4E6B-BB7D-92F60F4A29E8}" type="pres">
      <dgm:prSet presAssocID="{DA293630-7F82-4E55-AB12-C5508D89F034}" presName="composite" presStyleCnt="0"/>
      <dgm:spPr/>
    </dgm:pt>
    <dgm:pt modelId="{DCA321AC-EE82-45AE-B2BB-95EE3348FFE8}" type="pres">
      <dgm:prSet presAssocID="{DA293630-7F82-4E55-AB12-C5508D89F034}" presName="parTx" presStyleLbl="alignNode1" presStyleIdx="5" presStyleCnt="6">
        <dgm:presLayoutVars>
          <dgm:chMax val="0"/>
          <dgm:chPref val="0"/>
          <dgm:bulletEnabled val="1"/>
        </dgm:presLayoutVars>
      </dgm:prSet>
      <dgm:spPr/>
      <dgm:t>
        <a:bodyPr/>
        <a:lstStyle/>
        <a:p>
          <a:endParaRPr lang="fr-FR"/>
        </a:p>
      </dgm:t>
    </dgm:pt>
    <dgm:pt modelId="{E1CEFB8C-6ED0-4DA1-A88A-214C21461754}" type="pres">
      <dgm:prSet presAssocID="{DA293630-7F82-4E55-AB12-C5508D89F034}" presName="desTx" presStyleLbl="alignAccFollowNode1" presStyleIdx="5" presStyleCnt="6">
        <dgm:presLayoutVars>
          <dgm:bulletEnabled val="1"/>
        </dgm:presLayoutVars>
      </dgm:prSet>
      <dgm:spPr/>
      <dgm:t>
        <a:bodyPr/>
        <a:lstStyle/>
        <a:p>
          <a:endParaRPr lang="fr-FR"/>
        </a:p>
      </dgm:t>
    </dgm:pt>
  </dgm:ptLst>
  <dgm:cxnLst>
    <dgm:cxn modelId="{EE8726A9-83E2-47E8-9306-A1BB432C0C81}" type="presOf" srcId="{C04CE433-A9F0-468B-A109-92AA7B6111B9}" destId="{593772DA-C289-4342-8B35-A5193B850733}" srcOrd="0" destOrd="0" presId="urn:microsoft.com/office/officeart/2005/8/layout/hList1"/>
    <dgm:cxn modelId="{73596972-3C8D-46B0-9CF7-C1EBB71DED8D}" type="presOf" srcId="{39EE7BCD-4286-452D-A08E-2FEBF5CF39B1}" destId="{322D9570-42A8-4BC4-BC9C-6B798C247C80}" srcOrd="0" destOrd="3" presId="urn:microsoft.com/office/officeart/2005/8/layout/hList1"/>
    <dgm:cxn modelId="{82A38A02-1F4B-4D85-A9E1-5F43DF630CD9}" srcId="{42B5BC3F-B92E-4374-9DE4-CD97224E5E5E}" destId="{32419C65-1D8A-44E9-9967-F3D451E908C1}" srcOrd="0" destOrd="0" parTransId="{5C1A1E0E-3204-4279-A568-C76FA935A3EC}" sibTransId="{648CE7D0-4D67-4A7F-BF40-80EC1E6329F7}"/>
    <dgm:cxn modelId="{17B78681-22DF-4995-A294-0037741A54B1}" srcId="{DD3A4466-40FD-46D8-827C-9D7B5723203D}" destId="{D183083A-0668-4EAE-889A-40FDBFDCBF54}" srcOrd="0" destOrd="0" parTransId="{5A4877F2-58C2-4510-AC6E-62CAA25B5591}" sibTransId="{C21ED7C6-1655-4909-A3F0-5ACC8260497B}"/>
    <dgm:cxn modelId="{BFB920DE-06E2-424C-8A22-311BE7DEB8C5}" type="presOf" srcId="{BAC97F59-3A95-4864-9937-715A4C37F960}" destId="{0B5F1D51-9C6B-4855-ADEC-28324DE27B09}" srcOrd="0" destOrd="2" presId="urn:microsoft.com/office/officeart/2005/8/layout/hList1"/>
    <dgm:cxn modelId="{50139217-8264-4743-B665-793B1AC29D13}" type="presOf" srcId="{E4294C89-8005-49B5-BF4B-5518756B7398}" destId="{4A96A635-9940-4AF1-8884-9A4A890F8E76}" srcOrd="0" destOrd="0" presId="urn:microsoft.com/office/officeart/2005/8/layout/hList1"/>
    <dgm:cxn modelId="{84C94431-BF69-426A-B7E5-F7173B5736DB}" srcId="{C04CE433-A9F0-468B-A109-92AA7B6111B9}" destId="{39EE7BCD-4286-452D-A08E-2FEBF5CF39B1}" srcOrd="3" destOrd="0" parTransId="{4D7C4CF3-860D-4D74-9350-8C9E9A24A4D8}" sibTransId="{63CA7821-E2D8-4C03-B216-576921A0F269}"/>
    <dgm:cxn modelId="{1B738345-8B49-43E6-8BA3-3FC7059E9A3F}" srcId="{E4294C89-8005-49B5-BF4B-5518756B7398}" destId="{DEE6DFE0-AF2D-4DCE-82A4-1B773D1F2DEE}" srcOrd="1" destOrd="0" parTransId="{31E68F98-FBA5-43F2-AC3B-296A4FA98D3A}" sibTransId="{61F99FDC-092E-492F-957B-22DBB848EFE6}"/>
    <dgm:cxn modelId="{159D42C7-D10A-43D7-BBF7-188EFD16FB5C}" srcId="{C04CE433-A9F0-468B-A109-92AA7B6111B9}" destId="{F0AFD01E-3D77-4D9F-B99A-A3F33D70E768}" srcOrd="2" destOrd="0" parTransId="{8A47F52C-6804-469F-A8A9-F5DD1E3CA75C}" sibTransId="{9F6321C8-45EA-4748-85EE-0BB03DC175AE}"/>
    <dgm:cxn modelId="{430BCAAA-B254-4EFE-834B-C5F1C730797C}" type="presOf" srcId="{AF54C4A8-A79E-4D45-93E6-E6D19C962C6A}" destId="{16287CFB-B54D-4F2E-8FDC-9B37BDA4DBC9}" srcOrd="0" destOrd="1" presId="urn:microsoft.com/office/officeart/2005/8/layout/hList1"/>
    <dgm:cxn modelId="{A956D8AA-DD7A-4DF8-BD51-E083FC16EEB2}" type="presOf" srcId="{E640D8F4-AB08-4B7A-B3CE-AAA0DA8C84E9}" destId="{16287CFB-B54D-4F2E-8FDC-9B37BDA4DBC9}" srcOrd="0" destOrd="0" presId="urn:microsoft.com/office/officeart/2005/8/layout/hList1"/>
    <dgm:cxn modelId="{A247E480-84E5-4AA4-9117-E731271DDF67}" type="presOf" srcId="{7354E6D6-771F-42B6-BED5-0AA3087874C0}" destId="{5B1E244E-CB03-4EB2-B46D-439788166C6A}" srcOrd="0" destOrd="2" presId="urn:microsoft.com/office/officeart/2005/8/layout/hList1"/>
    <dgm:cxn modelId="{E403263C-67D9-45AE-A202-B2781D5AE26C}" type="presOf" srcId="{15176F1F-87BF-43DD-ADD4-46F30F531923}" destId="{322D9570-42A8-4BC4-BC9C-6B798C247C80}" srcOrd="0" destOrd="0" presId="urn:microsoft.com/office/officeart/2005/8/layout/hList1"/>
    <dgm:cxn modelId="{1FE9223F-BAF0-433D-94FF-16ECC6654157}" srcId="{DD3A4466-40FD-46D8-827C-9D7B5723203D}" destId="{BAC97F59-3A95-4864-9937-715A4C37F960}" srcOrd="2" destOrd="0" parTransId="{334683BB-342A-4292-A4A6-195DEBA22FAE}" sibTransId="{F407CB92-EA9E-420F-B4E1-3DB3D4E1218E}"/>
    <dgm:cxn modelId="{B42D88DC-C3BA-4E44-AB24-E35A3A6B12E0}" type="presOf" srcId="{34765081-A1E7-4B32-AEBD-9DE4163ACA33}" destId="{322D9570-42A8-4BC4-BC9C-6B798C247C80}" srcOrd="0" destOrd="1" presId="urn:microsoft.com/office/officeart/2005/8/layout/hList1"/>
    <dgm:cxn modelId="{D7958D7B-D462-40FC-B48A-A70DF6F077D3}" srcId="{C04CE433-A9F0-468B-A109-92AA7B6111B9}" destId="{15176F1F-87BF-43DD-ADD4-46F30F531923}" srcOrd="0" destOrd="0" parTransId="{7C1E2ABB-F7A1-4DD1-88ED-8B7DC92A7CAF}" sibTransId="{FDEC8AF4-3D2D-401C-9BDA-C81F995FAFFC}"/>
    <dgm:cxn modelId="{3FC7AF00-A28A-4CA4-A48C-762442F948B7}" type="presOf" srcId="{44AC0123-3202-4378-A47A-C79344AB4C9F}" destId="{136B7EFC-3862-4E9E-BBE1-585197BCE5B5}" srcOrd="0" destOrd="0" presId="urn:microsoft.com/office/officeart/2005/8/layout/hList1"/>
    <dgm:cxn modelId="{8E667BDD-ADBF-42E9-B9BD-203553772754}" srcId="{E4294C89-8005-49B5-BF4B-5518756B7398}" destId="{7354E6D6-771F-42B6-BED5-0AA3087874C0}" srcOrd="2" destOrd="0" parTransId="{6101AB6E-9A83-458B-932B-47D544AB7407}" sibTransId="{2E5FE84C-F036-4383-BC07-B96B68DD3D28}"/>
    <dgm:cxn modelId="{E1E59DED-2919-4387-A8F8-3A5CDFDFEBB5}" type="presOf" srcId="{DD3A4466-40FD-46D8-827C-9D7B5723203D}" destId="{1C64FF39-5DBA-4A7E-BB58-C739CFC11CF6}" srcOrd="0" destOrd="0" presId="urn:microsoft.com/office/officeart/2005/8/layout/hList1"/>
    <dgm:cxn modelId="{CBE2DE61-022F-4D60-ABA8-C0E6DD4098FA}" srcId="{13D4B435-BDE7-464C-811E-F84ADB50149E}" destId="{DD3A4466-40FD-46D8-827C-9D7B5723203D}" srcOrd="0" destOrd="0" parTransId="{FA95533E-08ED-4D10-853D-F4FAFC4F2D8B}" sibTransId="{A6A548F4-47C7-4462-B945-1F11EFB0D20F}"/>
    <dgm:cxn modelId="{A3E73775-4527-4B91-A53C-57B6AE7AB0E6}" type="presOf" srcId="{22A3B037-F691-406F-8F12-DC23CBA5FF58}" destId="{5B1E244E-CB03-4EB2-B46D-439788166C6A}" srcOrd="0" destOrd="0" presId="urn:microsoft.com/office/officeart/2005/8/layout/hList1"/>
    <dgm:cxn modelId="{A7AC3164-1CD8-4E44-8898-5BC4BE38EAE0}" type="presOf" srcId="{C811F2F2-84BD-457E-93EE-9E6F45864973}" destId="{0B5F1D51-9C6B-4855-ADEC-28324DE27B09}" srcOrd="0" destOrd="1" presId="urn:microsoft.com/office/officeart/2005/8/layout/hList1"/>
    <dgm:cxn modelId="{1A4852B9-F6FD-4D52-B259-9AFB7570F998}" type="presOf" srcId="{D183083A-0668-4EAE-889A-40FDBFDCBF54}" destId="{0B5F1D51-9C6B-4855-ADEC-28324DE27B09}" srcOrd="0" destOrd="0" presId="urn:microsoft.com/office/officeart/2005/8/layout/hList1"/>
    <dgm:cxn modelId="{EFDCD114-AC39-42E7-86EC-B43435F047DF}" type="presOf" srcId="{78F2CB1B-39AA-4230-9082-07A5C9E03991}" destId="{E1CEFB8C-6ED0-4DA1-A88A-214C21461754}" srcOrd="0" destOrd="0" presId="urn:microsoft.com/office/officeart/2005/8/layout/hList1"/>
    <dgm:cxn modelId="{5136CEC9-9D18-4291-84C0-48565EE3FEFB}" srcId="{E4294C89-8005-49B5-BF4B-5518756B7398}" destId="{22A3B037-F691-406F-8F12-DC23CBA5FF58}" srcOrd="0" destOrd="0" parTransId="{C52BDF76-C801-430F-BC41-8C9DF8010870}" sibTransId="{4E4A3F1B-232E-45D9-8F8D-29A489A54297}"/>
    <dgm:cxn modelId="{040C1B95-DC8C-4AB5-A404-B6542133600D}" srcId="{DA293630-7F82-4E55-AB12-C5508D89F034}" destId="{78F2CB1B-39AA-4230-9082-07A5C9E03991}" srcOrd="0" destOrd="0" parTransId="{8C12B843-0426-4312-B16E-52B0A8B4F0AA}" sibTransId="{10823BAE-B4CD-4E90-89D8-D8FFB6A639B5}"/>
    <dgm:cxn modelId="{5737BB34-88B4-4378-9501-86A85304849F}" srcId="{DD3A4466-40FD-46D8-827C-9D7B5723203D}" destId="{C811F2F2-84BD-457E-93EE-9E6F45864973}" srcOrd="1" destOrd="0" parTransId="{76BE4C3F-9B89-40A3-BDA4-DAFD3D4451DE}" sibTransId="{C0EF8135-0E76-4D6D-AEE9-1A9C378612F4}"/>
    <dgm:cxn modelId="{2D6F211F-F149-4CA9-8AA3-D7DD285CF848}" type="presOf" srcId="{CB60F70F-03D2-466E-B1DA-A336441F8D41}" destId="{5B1E244E-CB03-4EB2-B46D-439788166C6A}" srcOrd="0" destOrd="3" presId="urn:microsoft.com/office/officeart/2005/8/layout/hList1"/>
    <dgm:cxn modelId="{7C986673-434D-4094-8BFB-4B8A4242BEEC}" srcId="{DA293630-7F82-4E55-AB12-C5508D89F034}" destId="{40A7698B-47EF-4F49-9F36-575FA5F507BF}" srcOrd="1" destOrd="0" parTransId="{A2927B52-EF5B-4F28-84B5-0F602AF6550C}" sibTransId="{7283FD49-0654-4AE4-9774-836D0711A2A4}"/>
    <dgm:cxn modelId="{F06F098B-4EB3-406D-9AAD-06000BEFF0ED}" srcId="{13D4B435-BDE7-464C-811E-F84ADB50149E}" destId="{C04CE433-A9F0-468B-A109-92AA7B6111B9}" srcOrd="2" destOrd="0" parTransId="{27FEDE14-92C3-4EAD-81B5-9355BD503657}" sibTransId="{A9BC64D6-74FF-48D6-A8D7-B152B33504A9}"/>
    <dgm:cxn modelId="{4DC4AF7A-556C-4AEC-9EAF-79741D3E3121}" srcId="{13D4B435-BDE7-464C-811E-F84ADB50149E}" destId="{42B5BC3F-B92E-4374-9DE4-CD97224E5E5E}" srcOrd="4" destOrd="0" parTransId="{67251528-3710-44C0-A922-D041A9E63E08}" sibTransId="{8B531BFF-C80D-4D9A-A4A5-1496135E0F90}"/>
    <dgm:cxn modelId="{23D34957-7CA3-46AC-ACE7-57CD358B0FA8}" srcId="{E4294C89-8005-49B5-BF4B-5518756B7398}" destId="{45B1810F-5EBC-4A7E-B81A-40652DFF0814}" srcOrd="4" destOrd="0" parTransId="{6CBFE39A-3136-4EFA-96E8-2313FAD5B49D}" sibTransId="{9E6544DF-7F37-46BB-BC8C-002712133C01}"/>
    <dgm:cxn modelId="{9E8C2CB7-B868-4E4B-BCC1-BF4C31CD03AB}" type="presOf" srcId="{5A76D128-C1A7-4E8E-AC5E-31CD8734DEFC}" destId="{0B5F1D51-9C6B-4855-ADEC-28324DE27B09}" srcOrd="0" destOrd="3" presId="urn:microsoft.com/office/officeart/2005/8/layout/hList1"/>
    <dgm:cxn modelId="{4A98FB41-8B70-4B88-9184-654DB9DEB2FC}" type="presOf" srcId="{F0AFD01E-3D77-4D9F-B99A-A3F33D70E768}" destId="{322D9570-42A8-4BC4-BC9C-6B798C247C80}" srcOrd="0" destOrd="2" presId="urn:microsoft.com/office/officeart/2005/8/layout/hList1"/>
    <dgm:cxn modelId="{3D01C0D9-D2ED-4DDF-A383-9E4240AE269A}" srcId="{C04CE433-A9F0-468B-A109-92AA7B6111B9}" destId="{34765081-A1E7-4B32-AEBD-9DE4163ACA33}" srcOrd="1" destOrd="0" parTransId="{21D71021-4088-4845-B8C4-5265E732BD8A}" sibTransId="{20F160BC-97DE-4755-94D5-0BA9D8BEB3EF}"/>
    <dgm:cxn modelId="{09D54AAD-56DB-4758-B199-77476E51706D}" type="presOf" srcId="{32419C65-1D8A-44E9-9967-F3D451E908C1}" destId="{107BEA44-E371-4FCB-BB8B-A764CD938311}" srcOrd="0" destOrd="0" presId="urn:microsoft.com/office/officeart/2005/8/layout/hList1"/>
    <dgm:cxn modelId="{689C7BD9-221A-460F-99AD-F93A205C4C35}" type="presOf" srcId="{45B1810F-5EBC-4A7E-B81A-40652DFF0814}" destId="{5B1E244E-CB03-4EB2-B46D-439788166C6A}" srcOrd="0" destOrd="4" presId="urn:microsoft.com/office/officeart/2005/8/layout/hList1"/>
    <dgm:cxn modelId="{B6480405-AAE1-4A7F-9597-49E34E6020EA}" srcId="{E4294C89-8005-49B5-BF4B-5518756B7398}" destId="{CB60F70F-03D2-466E-B1DA-A336441F8D41}" srcOrd="3" destOrd="0" parTransId="{1CF110AA-CD33-4F23-BDE4-35F32758E7A7}" sibTransId="{0FBDCB6F-4FF0-4020-898D-64907594B54B}"/>
    <dgm:cxn modelId="{1FE5A7D5-3539-4C9B-829F-DD843B7D5ADA}" type="presOf" srcId="{40A7698B-47EF-4F49-9F36-575FA5F507BF}" destId="{E1CEFB8C-6ED0-4DA1-A88A-214C21461754}" srcOrd="0" destOrd="1" presId="urn:microsoft.com/office/officeart/2005/8/layout/hList1"/>
    <dgm:cxn modelId="{142EB17D-A369-47D6-AEE8-52FD5DAA8DF5}" type="presOf" srcId="{DEE6DFE0-AF2D-4DCE-82A4-1B773D1F2DEE}" destId="{5B1E244E-CB03-4EB2-B46D-439788166C6A}" srcOrd="0" destOrd="1" presId="urn:microsoft.com/office/officeart/2005/8/layout/hList1"/>
    <dgm:cxn modelId="{F83F39AC-F2BD-4C22-8389-2F52CF2760C2}" srcId="{44AC0123-3202-4378-A47A-C79344AB4C9F}" destId="{AF54C4A8-A79E-4D45-93E6-E6D19C962C6A}" srcOrd="1" destOrd="0" parTransId="{61DF3FDE-D23D-4999-A0B3-C8675EB5F1E4}" sibTransId="{2C96C581-FB9C-4283-AB5A-621B4AF75F26}"/>
    <dgm:cxn modelId="{15106E04-7C12-4657-9400-3E4925FCCBC0}" srcId="{DD3A4466-40FD-46D8-827C-9D7B5723203D}" destId="{5A76D128-C1A7-4E8E-AC5E-31CD8734DEFC}" srcOrd="3" destOrd="0" parTransId="{BA700624-FD54-473B-BB08-F9ADF4131EDF}" sibTransId="{7318F756-E2E4-4379-A6F2-081CEA74C75D}"/>
    <dgm:cxn modelId="{4E4C9709-F69C-4E7F-AFB7-149A876E1F86}" type="presOf" srcId="{42B5BC3F-B92E-4374-9DE4-CD97224E5E5E}" destId="{F542E588-C661-4C3F-AC25-58567D4AF318}" srcOrd="0" destOrd="0" presId="urn:microsoft.com/office/officeart/2005/8/layout/hList1"/>
    <dgm:cxn modelId="{9C79EBF5-30C4-4DF0-9681-312C480405BB}" type="presOf" srcId="{13D4B435-BDE7-464C-811E-F84ADB50149E}" destId="{D14E5841-D4F9-4B23-9689-D201AF4E3477}" srcOrd="0" destOrd="0" presId="urn:microsoft.com/office/officeart/2005/8/layout/hList1"/>
    <dgm:cxn modelId="{DADE224A-8D71-4AB7-A166-2BE092B420BE}" type="presOf" srcId="{DA293630-7F82-4E55-AB12-C5508D89F034}" destId="{DCA321AC-EE82-45AE-B2BB-95EE3348FFE8}" srcOrd="0" destOrd="0" presId="urn:microsoft.com/office/officeart/2005/8/layout/hList1"/>
    <dgm:cxn modelId="{A8D01699-8CEF-4237-8521-3DB961A11978}" srcId="{13D4B435-BDE7-464C-811E-F84ADB50149E}" destId="{E4294C89-8005-49B5-BF4B-5518756B7398}" srcOrd="1" destOrd="0" parTransId="{45D5579F-DDE8-45A2-8CF1-E3BE58C03149}" sibTransId="{C1D0F6CD-ED67-4E2A-803B-C2AF3E07C686}"/>
    <dgm:cxn modelId="{06086E4E-504A-4A94-A398-28A2DF34CC05}" srcId="{13D4B435-BDE7-464C-811E-F84ADB50149E}" destId="{DA293630-7F82-4E55-AB12-C5508D89F034}" srcOrd="5" destOrd="0" parTransId="{37DF44BA-6A0F-4594-AC5C-6956491659DE}" sibTransId="{BA91FB57-F818-4577-894B-5B566F1D968D}"/>
    <dgm:cxn modelId="{1F67ED3E-7E92-439D-BDC8-AEACEA3E537A}" srcId="{44AC0123-3202-4378-A47A-C79344AB4C9F}" destId="{E640D8F4-AB08-4B7A-B3CE-AAA0DA8C84E9}" srcOrd="0" destOrd="0" parTransId="{853424BE-2AFC-47C6-9305-7C0117FDAD53}" sibTransId="{FF1CCDBC-4B37-47CE-BAF7-EE0EF3C2AFBC}"/>
    <dgm:cxn modelId="{2DDB08B4-D813-4FA7-ADD9-82806F00A6FB}" srcId="{13D4B435-BDE7-464C-811E-F84ADB50149E}" destId="{44AC0123-3202-4378-A47A-C79344AB4C9F}" srcOrd="3" destOrd="0" parTransId="{B85674AE-4E79-4659-B87D-BABF0A43A5E1}" sibTransId="{7F5CA856-89C6-4F4D-8F41-F9CC2EE75CF0}"/>
    <dgm:cxn modelId="{BB062151-F5A6-41C1-A7FC-5B0196E102D8}" type="presParOf" srcId="{D14E5841-D4F9-4B23-9689-D201AF4E3477}" destId="{651EC102-ADF3-47FD-BF84-15433EDB2E04}" srcOrd="0" destOrd="0" presId="urn:microsoft.com/office/officeart/2005/8/layout/hList1"/>
    <dgm:cxn modelId="{CE4628EB-CE51-4289-86ED-47A3350EF3FF}" type="presParOf" srcId="{651EC102-ADF3-47FD-BF84-15433EDB2E04}" destId="{1C64FF39-5DBA-4A7E-BB58-C739CFC11CF6}" srcOrd="0" destOrd="0" presId="urn:microsoft.com/office/officeart/2005/8/layout/hList1"/>
    <dgm:cxn modelId="{4683D1FF-02FF-4F45-AF78-7BB82F1564F1}" type="presParOf" srcId="{651EC102-ADF3-47FD-BF84-15433EDB2E04}" destId="{0B5F1D51-9C6B-4855-ADEC-28324DE27B09}" srcOrd="1" destOrd="0" presId="urn:microsoft.com/office/officeart/2005/8/layout/hList1"/>
    <dgm:cxn modelId="{C01FDFEA-8228-4592-87B3-4C287810AC46}" type="presParOf" srcId="{D14E5841-D4F9-4B23-9689-D201AF4E3477}" destId="{03D8802C-B915-424C-B998-1AAA31B56397}" srcOrd="1" destOrd="0" presId="urn:microsoft.com/office/officeart/2005/8/layout/hList1"/>
    <dgm:cxn modelId="{53C94058-34CA-43CE-98DB-F24BDACDCAC6}" type="presParOf" srcId="{D14E5841-D4F9-4B23-9689-D201AF4E3477}" destId="{CFA71890-1B96-4F07-B541-29E7A733B253}" srcOrd="2" destOrd="0" presId="urn:microsoft.com/office/officeart/2005/8/layout/hList1"/>
    <dgm:cxn modelId="{DA93B12A-9227-4D99-A88D-B5D5F41682C8}" type="presParOf" srcId="{CFA71890-1B96-4F07-B541-29E7A733B253}" destId="{4A96A635-9940-4AF1-8884-9A4A890F8E76}" srcOrd="0" destOrd="0" presId="urn:microsoft.com/office/officeart/2005/8/layout/hList1"/>
    <dgm:cxn modelId="{5B3EE546-E4EC-4C5B-B30E-DDDEA558FAA5}" type="presParOf" srcId="{CFA71890-1B96-4F07-B541-29E7A733B253}" destId="{5B1E244E-CB03-4EB2-B46D-439788166C6A}" srcOrd="1" destOrd="0" presId="urn:microsoft.com/office/officeart/2005/8/layout/hList1"/>
    <dgm:cxn modelId="{1819AB71-7F5C-4E66-AA9A-49062F8C96A2}" type="presParOf" srcId="{D14E5841-D4F9-4B23-9689-D201AF4E3477}" destId="{95F6981B-B21B-465C-B06E-360A44D7C3DC}" srcOrd="3" destOrd="0" presId="urn:microsoft.com/office/officeart/2005/8/layout/hList1"/>
    <dgm:cxn modelId="{8EB3FAD3-C149-40EA-B939-F9FCAAD6DFE7}" type="presParOf" srcId="{D14E5841-D4F9-4B23-9689-D201AF4E3477}" destId="{F9F878CD-8993-49AE-8418-23B8EAB605C0}" srcOrd="4" destOrd="0" presId="urn:microsoft.com/office/officeart/2005/8/layout/hList1"/>
    <dgm:cxn modelId="{D1CA7FFE-DCC5-4EA4-AE4C-A1C18BBA3BCB}" type="presParOf" srcId="{F9F878CD-8993-49AE-8418-23B8EAB605C0}" destId="{593772DA-C289-4342-8B35-A5193B850733}" srcOrd="0" destOrd="0" presId="urn:microsoft.com/office/officeart/2005/8/layout/hList1"/>
    <dgm:cxn modelId="{FBDB8C38-6707-47F2-8575-76028C7587C9}" type="presParOf" srcId="{F9F878CD-8993-49AE-8418-23B8EAB605C0}" destId="{322D9570-42A8-4BC4-BC9C-6B798C247C80}" srcOrd="1" destOrd="0" presId="urn:microsoft.com/office/officeart/2005/8/layout/hList1"/>
    <dgm:cxn modelId="{8A365A2C-ECA1-4474-88DF-6F983B68FC23}" type="presParOf" srcId="{D14E5841-D4F9-4B23-9689-D201AF4E3477}" destId="{B3D9E095-9F8F-4C99-B048-66A8FDF8C396}" srcOrd="5" destOrd="0" presId="urn:microsoft.com/office/officeart/2005/8/layout/hList1"/>
    <dgm:cxn modelId="{C9D5DAA7-9F76-4884-B408-CC60D965DE4A}" type="presParOf" srcId="{D14E5841-D4F9-4B23-9689-D201AF4E3477}" destId="{DB495680-9048-4133-93AB-14FD1AE52668}" srcOrd="6" destOrd="0" presId="urn:microsoft.com/office/officeart/2005/8/layout/hList1"/>
    <dgm:cxn modelId="{36B91B46-FFEB-4355-BF7F-606D657E42F3}" type="presParOf" srcId="{DB495680-9048-4133-93AB-14FD1AE52668}" destId="{136B7EFC-3862-4E9E-BBE1-585197BCE5B5}" srcOrd="0" destOrd="0" presId="urn:microsoft.com/office/officeart/2005/8/layout/hList1"/>
    <dgm:cxn modelId="{C636C29F-81C6-471D-A196-5B5E7F3AE9E4}" type="presParOf" srcId="{DB495680-9048-4133-93AB-14FD1AE52668}" destId="{16287CFB-B54D-4F2E-8FDC-9B37BDA4DBC9}" srcOrd="1" destOrd="0" presId="urn:microsoft.com/office/officeart/2005/8/layout/hList1"/>
    <dgm:cxn modelId="{E8012624-6198-418F-B518-A33F5CE4472C}" type="presParOf" srcId="{D14E5841-D4F9-4B23-9689-D201AF4E3477}" destId="{3207574A-9E9A-4861-9F5C-FB5033055191}" srcOrd="7" destOrd="0" presId="urn:microsoft.com/office/officeart/2005/8/layout/hList1"/>
    <dgm:cxn modelId="{63349F49-695C-4D72-9F65-1273E9B3EB8C}" type="presParOf" srcId="{D14E5841-D4F9-4B23-9689-D201AF4E3477}" destId="{D60BBB8D-F4AA-4E4A-B3AB-B0D711EEE85A}" srcOrd="8" destOrd="0" presId="urn:microsoft.com/office/officeart/2005/8/layout/hList1"/>
    <dgm:cxn modelId="{624C3AB4-1C7A-4480-B235-6711C86EF2C0}" type="presParOf" srcId="{D60BBB8D-F4AA-4E4A-B3AB-B0D711EEE85A}" destId="{F542E588-C661-4C3F-AC25-58567D4AF318}" srcOrd="0" destOrd="0" presId="urn:microsoft.com/office/officeart/2005/8/layout/hList1"/>
    <dgm:cxn modelId="{71F08C31-5CE3-405E-945E-0835EA0D0FFC}" type="presParOf" srcId="{D60BBB8D-F4AA-4E4A-B3AB-B0D711EEE85A}" destId="{107BEA44-E371-4FCB-BB8B-A764CD938311}" srcOrd="1" destOrd="0" presId="urn:microsoft.com/office/officeart/2005/8/layout/hList1"/>
    <dgm:cxn modelId="{B08E7595-7815-4728-999D-1AD8D95C6CD2}" type="presParOf" srcId="{D14E5841-D4F9-4B23-9689-D201AF4E3477}" destId="{35E2804D-44BF-4842-9753-97FA4532E0C6}" srcOrd="9" destOrd="0" presId="urn:microsoft.com/office/officeart/2005/8/layout/hList1"/>
    <dgm:cxn modelId="{D52D6927-975C-4604-BB1C-09491B9BAE9B}" type="presParOf" srcId="{D14E5841-D4F9-4B23-9689-D201AF4E3477}" destId="{3215D98A-6A69-4E6B-BB7D-92F60F4A29E8}" srcOrd="10" destOrd="0" presId="urn:microsoft.com/office/officeart/2005/8/layout/hList1"/>
    <dgm:cxn modelId="{06D0AC6C-C084-4525-BD3E-0CBFCF0A60D0}" type="presParOf" srcId="{3215D98A-6A69-4E6B-BB7D-92F60F4A29E8}" destId="{DCA321AC-EE82-45AE-B2BB-95EE3348FFE8}" srcOrd="0" destOrd="0" presId="urn:microsoft.com/office/officeart/2005/8/layout/hList1"/>
    <dgm:cxn modelId="{67111A8F-878D-45EF-8C20-BB6418CC8970}" type="presParOf" srcId="{3215D98A-6A69-4E6B-BB7D-92F60F4A29E8}" destId="{E1CEFB8C-6ED0-4DA1-A88A-214C2146175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6AA62-B894-4090-AC3C-F1CB76AF672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05E9F5A4-B0A6-43BE-8A17-7DB574DAE783}">
      <dgm:prSet phldrT="[Texte]" custT="1"/>
      <dgm:spPr/>
      <dgm:t>
        <a:bodyPr/>
        <a:lstStyle/>
        <a:p>
          <a:r>
            <a:rPr lang="fr-FR" sz="2000" b="1" kern="1200" dirty="0" smtClean="0">
              <a:solidFill>
                <a:schemeClr val="bg1"/>
              </a:solidFill>
              <a:latin typeface="Arial" charset="0"/>
              <a:ea typeface="ヒラギノ角ゴ Pro W3" pitchFamily="-65" charset="-128"/>
              <a:cs typeface="+mj-cs"/>
            </a:rPr>
            <a:t>Les 6 axes stratégiques de la recherche sur le ferroviaire à l’</a:t>
          </a:r>
          <a:r>
            <a:rPr lang="fr-FR" sz="2000" b="1" kern="1200" dirty="0" err="1" smtClean="0">
              <a:solidFill>
                <a:schemeClr val="bg1"/>
              </a:solidFill>
              <a:latin typeface="Arial" charset="0"/>
              <a:ea typeface="ヒラギノ角ゴ Pro W3" pitchFamily="-65" charset="-128"/>
              <a:cs typeface="+mj-cs"/>
            </a:rPr>
            <a:t>Ifsttar</a:t>
          </a:r>
          <a:endParaRPr lang="fr-FR" sz="3500" b="1" kern="1200" dirty="0" smtClean="0">
            <a:solidFill>
              <a:schemeClr val="bg1"/>
            </a:solidFill>
            <a:latin typeface="Arial" charset="0"/>
            <a:ea typeface="ヒラギノ角ゴ Pro W3" pitchFamily="-65" charset="-128"/>
            <a:cs typeface="+mj-cs"/>
          </a:endParaRPr>
        </a:p>
      </dgm:t>
    </dgm:pt>
    <dgm:pt modelId="{CEC9B3D4-AA58-4879-8C53-EC4F827D82BF}" type="parTrans" cxnId="{C4F3957E-D46E-4ACB-9D40-AC4FA126E8E2}">
      <dgm:prSet/>
      <dgm:spPr/>
      <dgm:t>
        <a:bodyPr/>
        <a:lstStyle/>
        <a:p>
          <a:endParaRPr lang="fr-FR"/>
        </a:p>
      </dgm:t>
    </dgm:pt>
    <dgm:pt modelId="{E24A89AB-E839-4AC0-BD46-C67AF50363D1}" type="sibTrans" cxnId="{C4F3957E-D46E-4ACB-9D40-AC4FA126E8E2}">
      <dgm:prSet/>
      <dgm:spPr/>
      <dgm:t>
        <a:bodyPr/>
        <a:lstStyle/>
        <a:p>
          <a:endParaRPr lang="fr-FR"/>
        </a:p>
      </dgm:t>
    </dgm:pt>
    <dgm:pt modelId="{29C65807-15AD-4BB4-BB4D-1C6EBBF0A08A}">
      <dgm:prSet phldrT="[Texte]" custT="1"/>
      <dgm:spPr/>
      <dgm:t>
        <a:bodyPr/>
        <a:lstStyle/>
        <a:p>
          <a:r>
            <a:rPr lang="fr-FR" sz="1400" dirty="0" smtClean="0"/>
            <a:t>Moderniser les infrastructures de transport</a:t>
          </a:r>
          <a:endParaRPr lang="fr-FR" sz="1400" dirty="0"/>
        </a:p>
      </dgm:t>
    </dgm:pt>
    <dgm:pt modelId="{78329A52-07B2-4AF7-9E9E-61AE4CC93A10}" type="parTrans" cxnId="{7FDB4228-0E32-4DCF-818B-00E1B4E5D113}">
      <dgm:prSet/>
      <dgm:spPr/>
      <dgm:t>
        <a:bodyPr/>
        <a:lstStyle/>
        <a:p>
          <a:endParaRPr lang="fr-FR"/>
        </a:p>
      </dgm:t>
    </dgm:pt>
    <dgm:pt modelId="{A3E2B8CB-B291-4971-BE6A-5E3EDAB6C48D}" type="sibTrans" cxnId="{7FDB4228-0E32-4DCF-818B-00E1B4E5D113}">
      <dgm:prSet/>
      <dgm:spPr/>
      <dgm:t>
        <a:bodyPr/>
        <a:lstStyle/>
        <a:p>
          <a:endParaRPr lang="fr-FR"/>
        </a:p>
      </dgm:t>
    </dgm:pt>
    <dgm:pt modelId="{B97FA08B-BCFE-4476-891D-BA7BCF185108}">
      <dgm:prSet phldrT="[Texte]" custT="1"/>
      <dgm:spPr/>
      <dgm:t>
        <a:bodyPr/>
        <a:lstStyle/>
        <a:p>
          <a:r>
            <a:rPr lang="fr-FR" sz="1400" dirty="0" smtClean="0"/>
            <a:t>Optimiser l’exploitation et l’usage des réseaux ferroviaires</a:t>
          </a:r>
          <a:endParaRPr lang="fr-FR" sz="1400" dirty="0"/>
        </a:p>
      </dgm:t>
    </dgm:pt>
    <dgm:pt modelId="{84F42320-F7BD-4D50-83C9-31D08EFEFB7C}" type="parTrans" cxnId="{5B154507-201E-42A9-A3F1-49D65D84DC87}">
      <dgm:prSet/>
      <dgm:spPr/>
      <dgm:t>
        <a:bodyPr/>
        <a:lstStyle/>
        <a:p>
          <a:endParaRPr lang="fr-FR"/>
        </a:p>
      </dgm:t>
    </dgm:pt>
    <dgm:pt modelId="{D147A8A6-F868-4C18-BB10-B24C82E5E4CD}" type="sibTrans" cxnId="{5B154507-201E-42A9-A3F1-49D65D84DC87}">
      <dgm:prSet/>
      <dgm:spPr/>
      <dgm:t>
        <a:bodyPr/>
        <a:lstStyle/>
        <a:p>
          <a:endParaRPr lang="fr-FR"/>
        </a:p>
      </dgm:t>
    </dgm:pt>
    <dgm:pt modelId="{A5AA6BE4-1F50-4A15-BF28-7DA7A2C4CAFD}">
      <dgm:prSet phldrT="[Texte]" custT="1"/>
      <dgm:spPr/>
      <dgm:t>
        <a:bodyPr/>
        <a:lstStyle/>
        <a:p>
          <a:r>
            <a:rPr lang="fr-FR" sz="1400" dirty="0" smtClean="0"/>
            <a:t>Développer des systèmes ferroviaires sûrs et interopérables</a:t>
          </a:r>
          <a:endParaRPr lang="fr-FR" sz="1400" dirty="0"/>
        </a:p>
      </dgm:t>
    </dgm:pt>
    <dgm:pt modelId="{DA28DA26-8DE6-4EF8-BB8A-D15DDD739BB0}" type="parTrans" cxnId="{A00AA15D-13F4-4EF2-8EE3-7FE41263E77E}">
      <dgm:prSet/>
      <dgm:spPr/>
      <dgm:t>
        <a:bodyPr/>
        <a:lstStyle/>
        <a:p>
          <a:endParaRPr lang="fr-FR"/>
        </a:p>
      </dgm:t>
    </dgm:pt>
    <dgm:pt modelId="{9277C342-09ED-4DD4-8F96-020FD88C2F6B}" type="sibTrans" cxnId="{A00AA15D-13F4-4EF2-8EE3-7FE41263E77E}">
      <dgm:prSet/>
      <dgm:spPr/>
      <dgm:t>
        <a:bodyPr/>
        <a:lstStyle/>
        <a:p>
          <a:endParaRPr lang="fr-FR"/>
        </a:p>
      </dgm:t>
    </dgm:pt>
    <dgm:pt modelId="{D8AD393C-DD26-4172-BD9F-91E2D584F230}">
      <dgm:prSet phldrT="[Texte]" custT="1"/>
      <dgm:spPr/>
      <dgm:t>
        <a:bodyPr/>
        <a:lstStyle/>
        <a:p>
          <a:r>
            <a:rPr lang="fr-FR" sz="1400" dirty="0" err="1" smtClean="0"/>
            <a:t>Intermodalité</a:t>
          </a:r>
          <a:r>
            <a:rPr lang="fr-FR" sz="1400" dirty="0" smtClean="0"/>
            <a:t>, services et aménagement du territoire</a:t>
          </a:r>
          <a:endParaRPr lang="fr-FR" sz="1400" dirty="0"/>
        </a:p>
      </dgm:t>
    </dgm:pt>
    <dgm:pt modelId="{5F1FC118-A32B-456B-A623-7AAEEDC6475A}" type="parTrans" cxnId="{F05C30DE-69F6-4D48-B538-99C996C40C2E}">
      <dgm:prSet/>
      <dgm:spPr/>
      <dgm:t>
        <a:bodyPr/>
        <a:lstStyle/>
        <a:p>
          <a:endParaRPr lang="fr-FR"/>
        </a:p>
      </dgm:t>
    </dgm:pt>
    <dgm:pt modelId="{86FE395D-5DA0-4832-A0DA-CA7E072E580F}" type="sibTrans" cxnId="{F05C30DE-69F6-4D48-B538-99C996C40C2E}">
      <dgm:prSet/>
      <dgm:spPr/>
      <dgm:t>
        <a:bodyPr/>
        <a:lstStyle/>
        <a:p>
          <a:endParaRPr lang="fr-FR"/>
        </a:p>
      </dgm:t>
    </dgm:pt>
    <dgm:pt modelId="{9AADF5ED-13FB-4B25-B19A-63B61E3AB688}">
      <dgm:prSet phldrT="[Texte]" custT="1"/>
      <dgm:spPr/>
      <dgm:t>
        <a:bodyPr/>
        <a:lstStyle/>
        <a:p>
          <a:r>
            <a:rPr lang="fr-FR" sz="1400" dirty="0" smtClean="0"/>
            <a:t>Maîtriser le vieillissement, les risques et les nuisances</a:t>
          </a:r>
          <a:endParaRPr lang="fr-FR" sz="1400" dirty="0"/>
        </a:p>
      </dgm:t>
    </dgm:pt>
    <dgm:pt modelId="{9406F017-F91A-4B82-94D1-8C8CF05D3257}" type="parTrans" cxnId="{7B9F86CA-5D90-4B86-A694-E6FB9D5957EB}">
      <dgm:prSet/>
      <dgm:spPr/>
      <dgm:t>
        <a:bodyPr/>
        <a:lstStyle/>
        <a:p>
          <a:endParaRPr lang="fr-FR"/>
        </a:p>
      </dgm:t>
    </dgm:pt>
    <dgm:pt modelId="{CE68E45D-50E2-4B82-8341-8E52316E8C82}" type="sibTrans" cxnId="{7B9F86CA-5D90-4B86-A694-E6FB9D5957EB}">
      <dgm:prSet/>
      <dgm:spPr/>
      <dgm:t>
        <a:bodyPr/>
        <a:lstStyle/>
        <a:p>
          <a:endParaRPr lang="fr-FR"/>
        </a:p>
      </dgm:t>
    </dgm:pt>
    <dgm:pt modelId="{D7D695A2-6127-425A-A22C-21ECF073B8A6}">
      <dgm:prSet phldrT="[Texte]" custT="1"/>
      <dgm:spPr/>
      <dgm:t>
        <a:bodyPr/>
        <a:lstStyle/>
        <a:p>
          <a:r>
            <a:rPr lang="fr-FR" sz="1400" dirty="0" smtClean="0"/>
            <a:t>Economiser l’énergie et les ressources naturelles</a:t>
          </a:r>
          <a:endParaRPr lang="fr-FR" sz="1400" dirty="0"/>
        </a:p>
      </dgm:t>
    </dgm:pt>
    <dgm:pt modelId="{C30E794B-45A7-49A5-AA0E-8175A53F4420}" type="parTrans" cxnId="{C5861037-7F31-4B96-A8F7-90B904D5DA47}">
      <dgm:prSet/>
      <dgm:spPr/>
      <dgm:t>
        <a:bodyPr/>
        <a:lstStyle/>
        <a:p>
          <a:endParaRPr lang="fr-FR"/>
        </a:p>
      </dgm:t>
    </dgm:pt>
    <dgm:pt modelId="{14823B39-60DC-486C-A80A-5FED532B86C5}" type="sibTrans" cxnId="{C5861037-7F31-4B96-A8F7-90B904D5DA47}">
      <dgm:prSet/>
      <dgm:spPr/>
      <dgm:t>
        <a:bodyPr/>
        <a:lstStyle/>
        <a:p>
          <a:endParaRPr lang="fr-FR"/>
        </a:p>
      </dgm:t>
    </dgm:pt>
    <dgm:pt modelId="{487507A7-B8B2-47B4-80B1-74F330ABCF03}" type="pres">
      <dgm:prSet presAssocID="{D6C6AA62-B894-4090-AC3C-F1CB76AF672A}" presName="Name0" presStyleCnt="0">
        <dgm:presLayoutVars>
          <dgm:chMax val="1"/>
          <dgm:dir/>
          <dgm:animLvl val="ctr"/>
          <dgm:resizeHandles val="exact"/>
        </dgm:presLayoutVars>
      </dgm:prSet>
      <dgm:spPr/>
      <dgm:t>
        <a:bodyPr/>
        <a:lstStyle/>
        <a:p>
          <a:endParaRPr lang="fr-FR"/>
        </a:p>
      </dgm:t>
    </dgm:pt>
    <dgm:pt modelId="{57FD37F2-1780-4131-BAFD-59CD90A654A1}" type="pres">
      <dgm:prSet presAssocID="{05E9F5A4-B0A6-43BE-8A17-7DB574DAE783}" presName="centerShape" presStyleLbl="node0" presStyleIdx="0" presStyleCnt="1" custScaleX="221277" custScaleY="196009"/>
      <dgm:spPr/>
      <dgm:t>
        <a:bodyPr/>
        <a:lstStyle/>
        <a:p>
          <a:endParaRPr lang="fr-FR"/>
        </a:p>
      </dgm:t>
    </dgm:pt>
    <dgm:pt modelId="{03EF1B2A-BB7F-4FC4-B317-64B9D469C9B9}" type="pres">
      <dgm:prSet presAssocID="{78329A52-07B2-4AF7-9E9E-61AE4CC93A10}" presName="parTrans" presStyleLbl="sibTrans2D1" presStyleIdx="0" presStyleCnt="6"/>
      <dgm:spPr/>
      <dgm:t>
        <a:bodyPr/>
        <a:lstStyle/>
        <a:p>
          <a:endParaRPr lang="fr-FR"/>
        </a:p>
      </dgm:t>
    </dgm:pt>
    <dgm:pt modelId="{5BCF3A68-98A7-46F4-94A5-365815888B81}" type="pres">
      <dgm:prSet presAssocID="{78329A52-07B2-4AF7-9E9E-61AE4CC93A10}" presName="connectorText" presStyleLbl="sibTrans2D1" presStyleIdx="0" presStyleCnt="6"/>
      <dgm:spPr/>
      <dgm:t>
        <a:bodyPr/>
        <a:lstStyle/>
        <a:p>
          <a:endParaRPr lang="fr-FR"/>
        </a:p>
      </dgm:t>
    </dgm:pt>
    <dgm:pt modelId="{12FDCB2F-CC16-4698-9A7D-407AF5597394}" type="pres">
      <dgm:prSet presAssocID="{29C65807-15AD-4BB4-BB4D-1C6EBBF0A08A}" presName="node" presStyleLbl="node1" presStyleIdx="0" presStyleCnt="6" custScaleX="130673" custScaleY="106550">
        <dgm:presLayoutVars>
          <dgm:bulletEnabled val="1"/>
        </dgm:presLayoutVars>
      </dgm:prSet>
      <dgm:spPr/>
      <dgm:t>
        <a:bodyPr/>
        <a:lstStyle/>
        <a:p>
          <a:endParaRPr lang="fr-FR"/>
        </a:p>
      </dgm:t>
    </dgm:pt>
    <dgm:pt modelId="{9E1C56D3-8B9A-4395-8871-4E520E7DE57F}" type="pres">
      <dgm:prSet presAssocID="{84F42320-F7BD-4D50-83C9-31D08EFEFB7C}" presName="parTrans" presStyleLbl="sibTrans2D1" presStyleIdx="1" presStyleCnt="6"/>
      <dgm:spPr/>
      <dgm:t>
        <a:bodyPr/>
        <a:lstStyle/>
        <a:p>
          <a:endParaRPr lang="fr-FR"/>
        </a:p>
      </dgm:t>
    </dgm:pt>
    <dgm:pt modelId="{74E683BA-5D7B-4DEB-9A61-C8562DAA305B}" type="pres">
      <dgm:prSet presAssocID="{84F42320-F7BD-4D50-83C9-31D08EFEFB7C}" presName="connectorText" presStyleLbl="sibTrans2D1" presStyleIdx="1" presStyleCnt="6"/>
      <dgm:spPr/>
      <dgm:t>
        <a:bodyPr/>
        <a:lstStyle/>
        <a:p>
          <a:endParaRPr lang="fr-FR"/>
        </a:p>
      </dgm:t>
    </dgm:pt>
    <dgm:pt modelId="{54F42EC1-0122-4210-92BE-69010995999C}" type="pres">
      <dgm:prSet presAssocID="{B97FA08B-BCFE-4476-891D-BA7BCF185108}" presName="node" presStyleLbl="node1" presStyleIdx="1" presStyleCnt="6" custScaleX="133776" custScaleY="105768" custRadScaleRad="111894" custRadScaleInc="5507">
        <dgm:presLayoutVars>
          <dgm:bulletEnabled val="1"/>
        </dgm:presLayoutVars>
      </dgm:prSet>
      <dgm:spPr/>
      <dgm:t>
        <a:bodyPr/>
        <a:lstStyle/>
        <a:p>
          <a:endParaRPr lang="fr-FR"/>
        </a:p>
      </dgm:t>
    </dgm:pt>
    <dgm:pt modelId="{C4EB6479-D158-4AAF-BE47-B6CC06009CEC}" type="pres">
      <dgm:prSet presAssocID="{DA28DA26-8DE6-4EF8-BB8A-D15DDD739BB0}" presName="parTrans" presStyleLbl="sibTrans2D1" presStyleIdx="2" presStyleCnt="6"/>
      <dgm:spPr/>
      <dgm:t>
        <a:bodyPr/>
        <a:lstStyle/>
        <a:p>
          <a:endParaRPr lang="fr-FR"/>
        </a:p>
      </dgm:t>
    </dgm:pt>
    <dgm:pt modelId="{1DD01966-346D-4991-B734-53BA8EEFBA4F}" type="pres">
      <dgm:prSet presAssocID="{DA28DA26-8DE6-4EF8-BB8A-D15DDD739BB0}" presName="connectorText" presStyleLbl="sibTrans2D1" presStyleIdx="2" presStyleCnt="6"/>
      <dgm:spPr/>
      <dgm:t>
        <a:bodyPr/>
        <a:lstStyle/>
        <a:p>
          <a:endParaRPr lang="fr-FR"/>
        </a:p>
      </dgm:t>
    </dgm:pt>
    <dgm:pt modelId="{CFD25808-854C-4A00-B3DD-752FE6076BED}" type="pres">
      <dgm:prSet presAssocID="{A5AA6BE4-1F50-4A15-BF28-7DA7A2C4CAFD}" presName="node" presStyleLbl="node1" presStyleIdx="2" presStyleCnt="6" custScaleX="123546" custScaleY="118473" custRadScaleRad="104691" custRadScaleInc="-467">
        <dgm:presLayoutVars>
          <dgm:bulletEnabled val="1"/>
        </dgm:presLayoutVars>
      </dgm:prSet>
      <dgm:spPr/>
      <dgm:t>
        <a:bodyPr/>
        <a:lstStyle/>
        <a:p>
          <a:endParaRPr lang="fr-FR"/>
        </a:p>
      </dgm:t>
    </dgm:pt>
    <dgm:pt modelId="{F796B05B-6A18-4A5E-B0A9-80D3B0D53B5C}" type="pres">
      <dgm:prSet presAssocID="{5F1FC118-A32B-456B-A623-7AAEEDC6475A}" presName="parTrans" presStyleLbl="sibTrans2D1" presStyleIdx="3" presStyleCnt="6"/>
      <dgm:spPr/>
      <dgm:t>
        <a:bodyPr/>
        <a:lstStyle/>
        <a:p>
          <a:endParaRPr lang="fr-FR"/>
        </a:p>
      </dgm:t>
    </dgm:pt>
    <dgm:pt modelId="{982D92C6-F0E7-42CC-B2E5-E9B1F15C4BFE}" type="pres">
      <dgm:prSet presAssocID="{5F1FC118-A32B-456B-A623-7AAEEDC6475A}" presName="connectorText" presStyleLbl="sibTrans2D1" presStyleIdx="3" presStyleCnt="6"/>
      <dgm:spPr/>
      <dgm:t>
        <a:bodyPr/>
        <a:lstStyle/>
        <a:p>
          <a:endParaRPr lang="fr-FR"/>
        </a:p>
      </dgm:t>
    </dgm:pt>
    <dgm:pt modelId="{C7CD1D73-D4CD-4CB9-BAA0-6230BA5B02CE}" type="pres">
      <dgm:prSet presAssocID="{D8AD393C-DD26-4172-BD9F-91E2D584F230}" presName="node" presStyleLbl="node1" presStyleIdx="3" presStyleCnt="6" custScaleX="125960" custScaleY="111767">
        <dgm:presLayoutVars>
          <dgm:bulletEnabled val="1"/>
        </dgm:presLayoutVars>
      </dgm:prSet>
      <dgm:spPr/>
      <dgm:t>
        <a:bodyPr/>
        <a:lstStyle/>
        <a:p>
          <a:endParaRPr lang="fr-FR"/>
        </a:p>
      </dgm:t>
    </dgm:pt>
    <dgm:pt modelId="{8CA009D2-6EF1-44BE-A6EF-76E4CDFFC8B4}" type="pres">
      <dgm:prSet presAssocID="{9406F017-F91A-4B82-94D1-8C8CF05D3257}" presName="parTrans" presStyleLbl="sibTrans2D1" presStyleIdx="4" presStyleCnt="6"/>
      <dgm:spPr/>
      <dgm:t>
        <a:bodyPr/>
        <a:lstStyle/>
        <a:p>
          <a:endParaRPr lang="fr-FR"/>
        </a:p>
      </dgm:t>
    </dgm:pt>
    <dgm:pt modelId="{563DBA73-533C-4736-BC96-CB35A689E636}" type="pres">
      <dgm:prSet presAssocID="{9406F017-F91A-4B82-94D1-8C8CF05D3257}" presName="connectorText" presStyleLbl="sibTrans2D1" presStyleIdx="4" presStyleCnt="6"/>
      <dgm:spPr/>
      <dgm:t>
        <a:bodyPr/>
        <a:lstStyle/>
        <a:p>
          <a:endParaRPr lang="fr-FR"/>
        </a:p>
      </dgm:t>
    </dgm:pt>
    <dgm:pt modelId="{D88F7F9E-38EB-457A-9BB2-04B932F1C407}" type="pres">
      <dgm:prSet presAssocID="{9AADF5ED-13FB-4B25-B19A-63B61E3AB688}" presName="node" presStyleLbl="node1" presStyleIdx="4" presStyleCnt="6" custScaleX="135972" custScaleY="124357" custRadScaleRad="108619" custRadScaleInc="171">
        <dgm:presLayoutVars>
          <dgm:bulletEnabled val="1"/>
        </dgm:presLayoutVars>
      </dgm:prSet>
      <dgm:spPr/>
      <dgm:t>
        <a:bodyPr/>
        <a:lstStyle/>
        <a:p>
          <a:endParaRPr lang="fr-FR"/>
        </a:p>
      </dgm:t>
    </dgm:pt>
    <dgm:pt modelId="{CC97CAF7-968F-4CDC-BE13-84D7E6808167}" type="pres">
      <dgm:prSet presAssocID="{C30E794B-45A7-49A5-AA0E-8175A53F4420}" presName="parTrans" presStyleLbl="sibTrans2D1" presStyleIdx="5" presStyleCnt="6"/>
      <dgm:spPr/>
      <dgm:t>
        <a:bodyPr/>
        <a:lstStyle/>
        <a:p>
          <a:endParaRPr lang="fr-FR"/>
        </a:p>
      </dgm:t>
    </dgm:pt>
    <dgm:pt modelId="{3658135D-F03B-427E-B8B8-B6214E3076CE}" type="pres">
      <dgm:prSet presAssocID="{C30E794B-45A7-49A5-AA0E-8175A53F4420}" presName="connectorText" presStyleLbl="sibTrans2D1" presStyleIdx="5" presStyleCnt="6"/>
      <dgm:spPr/>
      <dgm:t>
        <a:bodyPr/>
        <a:lstStyle/>
        <a:p>
          <a:endParaRPr lang="fr-FR"/>
        </a:p>
      </dgm:t>
    </dgm:pt>
    <dgm:pt modelId="{2ADE0683-A823-4310-A72A-F7B4C0324943}" type="pres">
      <dgm:prSet presAssocID="{D7D695A2-6127-425A-A22C-21ECF073B8A6}" presName="node" presStyleLbl="node1" presStyleIdx="5" presStyleCnt="6" custScaleX="134447" custScaleY="125811" custRadScaleRad="112510" custRadScaleInc="-4336">
        <dgm:presLayoutVars>
          <dgm:bulletEnabled val="1"/>
        </dgm:presLayoutVars>
      </dgm:prSet>
      <dgm:spPr/>
      <dgm:t>
        <a:bodyPr/>
        <a:lstStyle/>
        <a:p>
          <a:endParaRPr lang="fr-FR"/>
        </a:p>
      </dgm:t>
    </dgm:pt>
  </dgm:ptLst>
  <dgm:cxnLst>
    <dgm:cxn modelId="{2164DEC1-A320-47BE-9D54-B26D1FA8CF9E}" type="presOf" srcId="{D7D695A2-6127-425A-A22C-21ECF073B8A6}" destId="{2ADE0683-A823-4310-A72A-F7B4C0324943}" srcOrd="0" destOrd="0" presId="urn:microsoft.com/office/officeart/2005/8/layout/radial5"/>
    <dgm:cxn modelId="{26E34EB9-92D6-4E4A-80F1-E1421CE648F8}" type="presOf" srcId="{29C65807-15AD-4BB4-BB4D-1C6EBBF0A08A}" destId="{12FDCB2F-CC16-4698-9A7D-407AF5597394}" srcOrd="0" destOrd="0" presId="urn:microsoft.com/office/officeart/2005/8/layout/radial5"/>
    <dgm:cxn modelId="{F05C30DE-69F6-4D48-B538-99C996C40C2E}" srcId="{05E9F5A4-B0A6-43BE-8A17-7DB574DAE783}" destId="{D8AD393C-DD26-4172-BD9F-91E2D584F230}" srcOrd="3" destOrd="0" parTransId="{5F1FC118-A32B-456B-A623-7AAEEDC6475A}" sibTransId="{86FE395D-5DA0-4832-A0DA-CA7E072E580F}"/>
    <dgm:cxn modelId="{7FDB4228-0E32-4DCF-818B-00E1B4E5D113}" srcId="{05E9F5A4-B0A6-43BE-8A17-7DB574DAE783}" destId="{29C65807-15AD-4BB4-BB4D-1C6EBBF0A08A}" srcOrd="0" destOrd="0" parTransId="{78329A52-07B2-4AF7-9E9E-61AE4CC93A10}" sibTransId="{A3E2B8CB-B291-4971-BE6A-5E3EDAB6C48D}"/>
    <dgm:cxn modelId="{B7347FB6-AFFF-4972-9CC7-0947456B8D20}" type="presOf" srcId="{C30E794B-45A7-49A5-AA0E-8175A53F4420}" destId="{3658135D-F03B-427E-B8B8-B6214E3076CE}" srcOrd="1" destOrd="0" presId="urn:microsoft.com/office/officeart/2005/8/layout/radial5"/>
    <dgm:cxn modelId="{91C5D594-531B-4289-837F-8B1F03568877}" type="presOf" srcId="{5F1FC118-A32B-456B-A623-7AAEEDC6475A}" destId="{F796B05B-6A18-4A5E-B0A9-80D3B0D53B5C}" srcOrd="0" destOrd="0" presId="urn:microsoft.com/office/officeart/2005/8/layout/radial5"/>
    <dgm:cxn modelId="{C4F3957E-D46E-4ACB-9D40-AC4FA126E8E2}" srcId="{D6C6AA62-B894-4090-AC3C-F1CB76AF672A}" destId="{05E9F5A4-B0A6-43BE-8A17-7DB574DAE783}" srcOrd="0" destOrd="0" parTransId="{CEC9B3D4-AA58-4879-8C53-EC4F827D82BF}" sibTransId="{E24A89AB-E839-4AC0-BD46-C67AF50363D1}"/>
    <dgm:cxn modelId="{34DB00A6-A169-468C-8DD6-C0889A1AD1B3}" type="presOf" srcId="{DA28DA26-8DE6-4EF8-BB8A-D15DDD739BB0}" destId="{1DD01966-346D-4991-B734-53BA8EEFBA4F}" srcOrd="1" destOrd="0" presId="urn:microsoft.com/office/officeart/2005/8/layout/radial5"/>
    <dgm:cxn modelId="{FD06B761-0665-472D-B909-8E42EC17C13C}" type="presOf" srcId="{B97FA08B-BCFE-4476-891D-BA7BCF185108}" destId="{54F42EC1-0122-4210-92BE-69010995999C}" srcOrd="0" destOrd="0" presId="urn:microsoft.com/office/officeart/2005/8/layout/radial5"/>
    <dgm:cxn modelId="{C801348F-B66A-49C6-8FCF-80D412F01668}" type="presOf" srcId="{5F1FC118-A32B-456B-A623-7AAEEDC6475A}" destId="{982D92C6-F0E7-42CC-B2E5-E9B1F15C4BFE}" srcOrd="1" destOrd="0" presId="urn:microsoft.com/office/officeart/2005/8/layout/radial5"/>
    <dgm:cxn modelId="{CBDDB1DD-5EF7-4939-9BCC-AD7EE0FD7E83}" type="presOf" srcId="{C30E794B-45A7-49A5-AA0E-8175A53F4420}" destId="{CC97CAF7-968F-4CDC-BE13-84D7E6808167}" srcOrd="0" destOrd="0" presId="urn:microsoft.com/office/officeart/2005/8/layout/radial5"/>
    <dgm:cxn modelId="{65A2CE93-BA3E-41BB-A44F-0C27D64A8D24}" type="presOf" srcId="{9406F017-F91A-4B82-94D1-8C8CF05D3257}" destId="{563DBA73-533C-4736-BC96-CB35A689E636}" srcOrd="1" destOrd="0" presId="urn:microsoft.com/office/officeart/2005/8/layout/radial5"/>
    <dgm:cxn modelId="{C6CBF145-7E1B-4262-A1A8-C787384A42DA}" type="presOf" srcId="{D6C6AA62-B894-4090-AC3C-F1CB76AF672A}" destId="{487507A7-B8B2-47B4-80B1-74F330ABCF03}" srcOrd="0" destOrd="0" presId="urn:microsoft.com/office/officeart/2005/8/layout/radial5"/>
    <dgm:cxn modelId="{8D5D7357-1785-41AD-B4BF-D65D8B4E9A41}" type="presOf" srcId="{DA28DA26-8DE6-4EF8-BB8A-D15DDD739BB0}" destId="{C4EB6479-D158-4AAF-BE47-B6CC06009CEC}" srcOrd="0" destOrd="0" presId="urn:microsoft.com/office/officeart/2005/8/layout/radial5"/>
    <dgm:cxn modelId="{B7CF7F63-1A3B-49CB-B356-F99D4075BB4C}" type="presOf" srcId="{84F42320-F7BD-4D50-83C9-31D08EFEFB7C}" destId="{74E683BA-5D7B-4DEB-9A61-C8562DAA305B}" srcOrd="1" destOrd="0" presId="urn:microsoft.com/office/officeart/2005/8/layout/radial5"/>
    <dgm:cxn modelId="{C5861037-7F31-4B96-A8F7-90B904D5DA47}" srcId="{05E9F5A4-B0A6-43BE-8A17-7DB574DAE783}" destId="{D7D695A2-6127-425A-A22C-21ECF073B8A6}" srcOrd="5" destOrd="0" parTransId="{C30E794B-45A7-49A5-AA0E-8175A53F4420}" sibTransId="{14823B39-60DC-486C-A80A-5FED532B86C5}"/>
    <dgm:cxn modelId="{204177A1-3D28-467E-8B84-2E030B5B00FA}" type="presOf" srcId="{78329A52-07B2-4AF7-9E9E-61AE4CC93A10}" destId="{5BCF3A68-98A7-46F4-94A5-365815888B81}" srcOrd="1" destOrd="0" presId="urn:microsoft.com/office/officeart/2005/8/layout/radial5"/>
    <dgm:cxn modelId="{084B3984-CE13-4D3C-BFDC-C4F16D25D007}" type="presOf" srcId="{9AADF5ED-13FB-4B25-B19A-63B61E3AB688}" destId="{D88F7F9E-38EB-457A-9BB2-04B932F1C407}" srcOrd="0" destOrd="0" presId="urn:microsoft.com/office/officeart/2005/8/layout/radial5"/>
    <dgm:cxn modelId="{7B9F86CA-5D90-4B86-A694-E6FB9D5957EB}" srcId="{05E9F5A4-B0A6-43BE-8A17-7DB574DAE783}" destId="{9AADF5ED-13FB-4B25-B19A-63B61E3AB688}" srcOrd="4" destOrd="0" parTransId="{9406F017-F91A-4B82-94D1-8C8CF05D3257}" sibTransId="{CE68E45D-50E2-4B82-8341-8E52316E8C82}"/>
    <dgm:cxn modelId="{C74C8819-EE2E-4260-A593-55A6F17E0B8A}" type="presOf" srcId="{78329A52-07B2-4AF7-9E9E-61AE4CC93A10}" destId="{03EF1B2A-BB7F-4FC4-B317-64B9D469C9B9}" srcOrd="0" destOrd="0" presId="urn:microsoft.com/office/officeart/2005/8/layout/radial5"/>
    <dgm:cxn modelId="{AD844784-BB3A-4BA4-B551-58D0565209BE}" type="presOf" srcId="{D8AD393C-DD26-4172-BD9F-91E2D584F230}" destId="{C7CD1D73-D4CD-4CB9-BAA0-6230BA5B02CE}" srcOrd="0" destOrd="0" presId="urn:microsoft.com/office/officeart/2005/8/layout/radial5"/>
    <dgm:cxn modelId="{A00AA15D-13F4-4EF2-8EE3-7FE41263E77E}" srcId="{05E9F5A4-B0A6-43BE-8A17-7DB574DAE783}" destId="{A5AA6BE4-1F50-4A15-BF28-7DA7A2C4CAFD}" srcOrd="2" destOrd="0" parTransId="{DA28DA26-8DE6-4EF8-BB8A-D15DDD739BB0}" sibTransId="{9277C342-09ED-4DD4-8F96-020FD88C2F6B}"/>
    <dgm:cxn modelId="{5B154507-201E-42A9-A3F1-49D65D84DC87}" srcId="{05E9F5A4-B0A6-43BE-8A17-7DB574DAE783}" destId="{B97FA08B-BCFE-4476-891D-BA7BCF185108}" srcOrd="1" destOrd="0" parTransId="{84F42320-F7BD-4D50-83C9-31D08EFEFB7C}" sibTransId="{D147A8A6-F868-4C18-BB10-B24C82E5E4CD}"/>
    <dgm:cxn modelId="{AB95F96E-EB22-4903-8CBF-506F260A00E8}" type="presOf" srcId="{84F42320-F7BD-4D50-83C9-31D08EFEFB7C}" destId="{9E1C56D3-8B9A-4395-8871-4E520E7DE57F}" srcOrd="0" destOrd="0" presId="urn:microsoft.com/office/officeart/2005/8/layout/radial5"/>
    <dgm:cxn modelId="{49CE140F-5A71-4543-B4A3-6EF050DB54AC}" type="presOf" srcId="{05E9F5A4-B0A6-43BE-8A17-7DB574DAE783}" destId="{57FD37F2-1780-4131-BAFD-59CD90A654A1}" srcOrd="0" destOrd="0" presId="urn:microsoft.com/office/officeart/2005/8/layout/radial5"/>
    <dgm:cxn modelId="{35F209A5-3F85-400F-A449-4952DC7E71C1}" type="presOf" srcId="{A5AA6BE4-1F50-4A15-BF28-7DA7A2C4CAFD}" destId="{CFD25808-854C-4A00-B3DD-752FE6076BED}" srcOrd="0" destOrd="0" presId="urn:microsoft.com/office/officeart/2005/8/layout/radial5"/>
    <dgm:cxn modelId="{2D22E71B-F264-4388-AAF9-CBEF700B0BCD}" type="presOf" srcId="{9406F017-F91A-4B82-94D1-8C8CF05D3257}" destId="{8CA009D2-6EF1-44BE-A6EF-76E4CDFFC8B4}" srcOrd="0" destOrd="0" presId="urn:microsoft.com/office/officeart/2005/8/layout/radial5"/>
    <dgm:cxn modelId="{55B11C00-98EE-4900-9753-BB0FE9A4AA53}" type="presParOf" srcId="{487507A7-B8B2-47B4-80B1-74F330ABCF03}" destId="{57FD37F2-1780-4131-BAFD-59CD90A654A1}" srcOrd="0" destOrd="0" presId="urn:microsoft.com/office/officeart/2005/8/layout/radial5"/>
    <dgm:cxn modelId="{74B95733-CDD7-48CC-96B9-A7D545B2C317}" type="presParOf" srcId="{487507A7-B8B2-47B4-80B1-74F330ABCF03}" destId="{03EF1B2A-BB7F-4FC4-B317-64B9D469C9B9}" srcOrd="1" destOrd="0" presId="urn:microsoft.com/office/officeart/2005/8/layout/radial5"/>
    <dgm:cxn modelId="{6B9F1A1D-3B1E-45C0-9D04-B4B98D6C6BA4}" type="presParOf" srcId="{03EF1B2A-BB7F-4FC4-B317-64B9D469C9B9}" destId="{5BCF3A68-98A7-46F4-94A5-365815888B81}" srcOrd="0" destOrd="0" presId="urn:microsoft.com/office/officeart/2005/8/layout/radial5"/>
    <dgm:cxn modelId="{B3C83B0E-FCAF-49D5-BF67-B7067E7ECE1E}" type="presParOf" srcId="{487507A7-B8B2-47B4-80B1-74F330ABCF03}" destId="{12FDCB2F-CC16-4698-9A7D-407AF5597394}" srcOrd="2" destOrd="0" presId="urn:microsoft.com/office/officeart/2005/8/layout/radial5"/>
    <dgm:cxn modelId="{6D12C955-6129-4EEA-AB11-1B89C738E3BF}" type="presParOf" srcId="{487507A7-B8B2-47B4-80B1-74F330ABCF03}" destId="{9E1C56D3-8B9A-4395-8871-4E520E7DE57F}" srcOrd="3" destOrd="0" presId="urn:microsoft.com/office/officeart/2005/8/layout/radial5"/>
    <dgm:cxn modelId="{D32F2295-2C1D-4151-8054-8A6132C42C9A}" type="presParOf" srcId="{9E1C56D3-8B9A-4395-8871-4E520E7DE57F}" destId="{74E683BA-5D7B-4DEB-9A61-C8562DAA305B}" srcOrd="0" destOrd="0" presId="urn:microsoft.com/office/officeart/2005/8/layout/radial5"/>
    <dgm:cxn modelId="{FE3CC13D-D693-4EE4-935D-C52EBCC346EE}" type="presParOf" srcId="{487507A7-B8B2-47B4-80B1-74F330ABCF03}" destId="{54F42EC1-0122-4210-92BE-69010995999C}" srcOrd="4" destOrd="0" presId="urn:microsoft.com/office/officeart/2005/8/layout/radial5"/>
    <dgm:cxn modelId="{4773F7AF-A7C8-42C2-9687-0696E7EAF897}" type="presParOf" srcId="{487507A7-B8B2-47B4-80B1-74F330ABCF03}" destId="{C4EB6479-D158-4AAF-BE47-B6CC06009CEC}" srcOrd="5" destOrd="0" presId="urn:microsoft.com/office/officeart/2005/8/layout/radial5"/>
    <dgm:cxn modelId="{D9969BE6-0FB2-483C-B38A-DA3D1D7B99EC}" type="presParOf" srcId="{C4EB6479-D158-4AAF-BE47-B6CC06009CEC}" destId="{1DD01966-346D-4991-B734-53BA8EEFBA4F}" srcOrd="0" destOrd="0" presId="urn:microsoft.com/office/officeart/2005/8/layout/radial5"/>
    <dgm:cxn modelId="{9D0D937A-8340-48B6-AB5F-741F8D804B45}" type="presParOf" srcId="{487507A7-B8B2-47B4-80B1-74F330ABCF03}" destId="{CFD25808-854C-4A00-B3DD-752FE6076BED}" srcOrd="6" destOrd="0" presId="urn:microsoft.com/office/officeart/2005/8/layout/radial5"/>
    <dgm:cxn modelId="{D79322C0-D97A-4CA0-AF96-35F288A7D390}" type="presParOf" srcId="{487507A7-B8B2-47B4-80B1-74F330ABCF03}" destId="{F796B05B-6A18-4A5E-B0A9-80D3B0D53B5C}" srcOrd="7" destOrd="0" presId="urn:microsoft.com/office/officeart/2005/8/layout/radial5"/>
    <dgm:cxn modelId="{4DCC645E-0BE7-4426-BA27-7DDBCE3D7C09}" type="presParOf" srcId="{F796B05B-6A18-4A5E-B0A9-80D3B0D53B5C}" destId="{982D92C6-F0E7-42CC-B2E5-E9B1F15C4BFE}" srcOrd="0" destOrd="0" presId="urn:microsoft.com/office/officeart/2005/8/layout/radial5"/>
    <dgm:cxn modelId="{99E7E289-99B6-4C24-B640-20A2E699B551}" type="presParOf" srcId="{487507A7-B8B2-47B4-80B1-74F330ABCF03}" destId="{C7CD1D73-D4CD-4CB9-BAA0-6230BA5B02CE}" srcOrd="8" destOrd="0" presId="urn:microsoft.com/office/officeart/2005/8/layout/radial5"/>
    <dgm:cxn modelId="{DB9D4A48-03EE-46D1-89AA-B6BCAB8DF1F5}" type="presParOf" srcId="{487507A7-B8B2-47B4-80B1-74F330ABCF03}" destId="{8CA009D2-6EF1-44BE-A6EF-76E4CDFFC8B4}" srcOrd="9" destOrd="0" presId="urn:microsoft.com/office/officeart/2005/8/layout/radial5"/>
    <dgm:cxn modelId="{49059A0A-E892-4B28-B506-25F498FB7495}" type="presParOf" srcId="{8CA009D2-6EF1-44BE-A6EF-76E4CDFFC8B4}" destId="{563DBA73-533C-4736-BC96-CB35A689E636}" srcOrd="0" destOrd="0" presId="urn:microsoft.com/office/officeart/2005/8/layout/radial5"/>
    <dgm:cxn modelId="{60E51F18-2493-45C6-8818-AA066115A6A9}" type="presParOf" srcId="{487507A7-B8B2-47B4-80B1-74F330ABCF03}" destId="{D88F7F9E-38EB-457A-9BB2-04B932F1C407}" srcOrd="10" destOrd="0" presId="urn:microsoft.com/office/officeart/2005/8/layout/radial5"/>
    <dgm:cxn modelId="{14BD5F8B-65CB-4001-8A3C-2059FA24B1E0}" type="presParOf" srcId="{487507A7-B8B2-47B4-80B1-74F330ABCF03}" destId="{CC97CAF7-968F-4CDC-BE13-84D7E6808167}" srcOrd="11" destOrd="0" presId="urn:microsoft.com/office/officeart/2005/8/layout/radial5"/>
    <dgm:cxn modelId="{5514222F-2367-4E9A-92F8-1A1D5C9F76F2}" type="presParOf" srcId="{CC97CAF7-968F-4CDC-BE13-84D7E6808167}" destId="{3658135D-F03B-427E-B8B8-B6214E3076CE}" srcOrd="0" destOrd="0" presId="urn:microsoft.com/office/officeart/2005/8/layout/radial5"/>
    <dgm:cxn modelId="{DDB84146-ABB6-40D7-B4A9-A0950C7B874C}" type="presParOf" srcId="{487507A7-B8B2-47B4-80B1-74F330ABCF03}" destId="{2ADE0683-A823-4310-A72A-F7B4C0324943}"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0284E9-83FF-480E-80C4-0A6475F005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5A00B60-1C64-40D8-B072-22CC3813CAA6}">
      <dgm:prSet phldrT="[Texte]" custT="1"/>
      <dgm:spPr/>
      <dgm:t>
        <a:bodyPr/>
        <a:lstStyle/>
        <a:p>
          <a:r>
            <a:rPr lang="fr-FR" sz="1600" dirty="0" smtClean="0"/>
            <a:t>Comprendre et simuler le comportement réel des infrastructures ferroviaires et leur dimensionnement</a:t>
          </a:r>
          <a:endParaRPr lang="fr-FR" sz="1600" dirty="0"/>
        </a:p>
      </dgm:t>
    </dgm:pt>
    <dgm:pt modelId="{E60FE91D-1908-4575-AAC8-3EC12F957A42}" type="parTrans" cxnId="{5588C68B-AD88-4117-853D-777A6C48E816}">
      <dgm:prSet/>
      <dgm:spPr/>
      <dgm:t>
        <a:bodyPr/>
        <a:lstStyle/>
        <a:p>
          <a:endParaRPr lang="fr-FR"/>
        </a:p>
      </dgm:t>
    </dgm:pt>
    <dgm:pt modelId="{F9433E76-5E91-44E4-88D3-1AC464B09BB0}" type="sibTrans" cxnId="{5588C68B-AD88-4117-853D-777A6C48E816}">
      <dgm:prSet/>
      <dgm:spPr/>
      <dgm:t>
        <a:bodyPr/>
        <a:lstStyle/>
        <a:p>
          <a:endParaRPr lang="fr-FR"/>
        </a:p>
      </dgm:t>
    </dgm:pt>
    <dgm:pt modelId="{9882E521-0532-42FA-A93A-6F96E82BB46B}">
      <dgm:prSet phldrT="[Texte]" custT="1"/>
      <dgm:spPr/>
      <dgm:t>
        <a:bodyPr/>
        <a:lstStyle/>
        <a:p>
          <a:r>
            <a:rPr lang="fr-FR" sz="1600" dirty="0" smtClean="0"/>
            <a:t>Simuler la dynamique des véhicules et les interactions roue-rail</a:t>
          </a:r>
          <a:endParaRPr lang="fr-FR" sz="1600" dirty="0"/>
        </a:p>
      </dgm:t>
    </dgm:pt>
    <dgm:pt modelId="{18B6BC0F-473F-4FFE-9B45-52B7CC7E0394}" type="parTrans" cxnId="{FFE91576-697C-4232-B4A5-005A7FD21981}">
      <dgm:prSet/>
      <dgm:spPr/>
      <dgm:t>
        <a:bodyPr/>
        <a:lstStyle/>
        <a:p>
          <a:endParaRPr lang="fr-FR"/>
        </a:p>
      </dgm:t>
    </dgm:pt>
    <dgm:pt modelId="{FCAD7999-177E-46F9-A9DF-3EB8D04C6D43}" type="sibTrans" cxnId="{FFE91576-697C-4232-B4A5-005A7FD21981}">
      <dgm:prSet/>
      <dgm:spPr/>
      <dgm:t>
        <a:bodyPr/>
        <a:lstStyle/>
        <a:p>
          <a:endParaRPr lang="fr-FR"/>
        </a:p>
      </dgm:t>
    </dgm:pt>
    <dgm:pt modelId="{82935C60-3E5B-4938-B274-5B803F24618A}">
      <dgm:prSet phldrT="[Texte]" custT="1"/>
      <dgm:spPr/>
      <dgm:t>
        <a:bodyPr/>
        <a:lstStyle/>
        <a:p>
          <a:r>
            <a:rPr lang="fr-FR" sz="1600" dirty="0" smtClean="0"/>
            <a:t>Cerner les limites d’utilisation des voies ballastées et élaborer des solutions alternatives</a:t>
          </a:r>
          <a:endParaRPr lang="fr-FR" sz="1600" dirty="0" smtClean="0"/>
        </a:p>
      </dgm:t>
    </dgm:pt>
    <dgm:pt modelId="{FA0F2B56-B4E7-431F-807D-802FA0FCDD60}" type="parTrans" cxnId="{398DB69F-5282-4CE8-9020-7A83C6A5F70F}">
      <dgm:prSet/>
      <dgm:spPr/>
      <dgm:t>
        <a:bodyPr/>
        <a:lstStyle/>
        <a:p>
          <a:endParaRPr lang="fr-FR"/>
        </a:p>
      </dgm:t>
    </dgm:pt>
    <dgm:pt modelId="{D95F2B65-5500-4DC8-8334-324224926562}" type="sibTrans" cxnId="{398DB69F-5282-4CE8-9020-7A83C6A5F70F}">
      <dgm:prSet/>
      <dgm:spPr/>
      <dgm:t>
        <a:bodyPr/>
        <a:lstStyle/>
        <a:p>
          <a:endParaRPr lang="fr-FR"/>
        </a:p>
      </dgm:t>
    </dgm:pt>
    <dgm:pt modelId="{3843CE8D-C813-4830-98D2-F94AC5F7A42B}">
      <dgm:prSet phldrT="[Texte]" custT="1"/>
      <dgm:spPr/>
      <dgm:t>
        <a:bodyPr/>
        <a:lstStyle/>
        <a:p>
          <a:r>
            <a:rPr lang="fr-FR" sz="1600" dirty="0" smtClean="0"/>
            <a:t>Développer des techniques d’amélioration des caractéristiques d’exploitation des infrastructures en service ou à réhabiliter</a:t>
          </a:r>
          <a:endParaRPr lang="fr-FR" sz="1600" dirty="0" smtClean="0"/>
        </a:p>
      </dgm:t>
    </dgm:pt>
    <dgm:pt modelId="{B041021C-2A3C-457A-946E-BD42C2F8D103}" type="parTrans" cxnId="{6C3B3BE8-135B-40DE-AA81-5551B7EFB23A}">
      <dgm:prSet/>
      <dgm:spPr/>
      <dgm:t>
        <a:bodyPr/>
        <a:lstStyle/>
        <a:p>
          <a:endParaRPr lang="fr-FR"/>
        </a:p>
      </dgm:t>
    </dgm:pt>
    <dgm:pt modelId="{80021401-C618-4A99-816E-53574DD3A505}" type="sibTrans" cxnId="{6C3B3BE8-135B-40DE-AA81-5551B7EFB23A}">
      <dgm:prSet/>
      <dgm:spPr/>
      <dgm:t>
        <a:bodyPr/>
        <a:lstStyle/>
        <a:p>
          <a:endParaRPr lang="fr-FR"/>
        </a:p>
      </dgm:t>
    </dgm:pt>
    <dgm:pt modelId="{11673064-72C3-4D23-8596-74FA54580DA3}" type="pres">
      <dgm:prSet presAssocID="{790284E9-83FF-480E-80C4-0A6475F0055A}" presName="linear" presStyleCnt="0">
        <dgm:presLayoutVars>
          <dgm:dir/>
          <dgm:animLvl val="lvl"/>
          <dgm:resizeHandles val="exact"/>
        </dgm:presLayoutVars>
      </dgm:prSet>
      <dgm:spPr/>
      <dgm:t>
        <a:bodyPr/>
        <a:lstStyle/>
        <a:p>
          <a:endParaRPr lang="fr-FR"/>
        </a:p>
      </dgm:t>
    </dgm:pt>
    <dgm:pt modelId="{DC78D4BF-7F04-4FCA-AC7E-13BDE660EF37}" type="pres">
      <dgm:prSet presAssocID="{B5A00B60-1C64-40D8-B072-22CC3813CAA6}" presName="parentLin" presStyleCnt="0"/>
      <dgm:spPr/>
    </dgm:pt>
    <dgm:pt modelId="{BE257C54-E60A-4F17-A229-7107C4436379}" type="pres">
      <dgm:prSet presAssocID="{B5A00B60-1C64-40D8-B072-22CC3813CAA6}" presName="parentLeftMargin" presStyleLbl="node1" presStyleIdx="0" presStyleCnt="4"/>
      <dgm:spPr/>
      <dgm:t>
        <a:bodyPr/>
        <a:lstStyle/>
        <a:p>
          <a:endParaRPr lang="fr-FR"/>
        </a:p>
      </dgm:t>
    </dgm:pt>
    <dgm:pt modelId="{4B00DE61-0AFF-4E34-8F86-519292DC088E}" type="pres">
      <dgm:prSet presAssocID="{B5A00B60-1C64-40D8-B072-22CC3813CAA6}" presName="parentText" presStyleLbl="node1" presStyleIdx="0" presStyleCnt="4" custScaleX="128570" custScaleY="136020">
        <dgm:presLayoutVars>
          <dgm:chMax val="0"/>
          <dgm:bulletEnabled val="1"/>
        </dgm:presLayoutVars>
      </dgm:prSet>
      <dgm:spPr/>
      <dgm:t>
        <a:bodyPr/>
        <a:lstStyle/>
        <a:p>
          <a:endParaRPr lang="fr-FR"/>
        </a:p>
      </dgm:t>
    </dgm:pt>
    <dgm:pt modelId="{1499B7CA-3352-4997-9DBB-7FAD68876215}" type="pres">
      <dgm:prSet presAssocID="{B5A00B60-1C64-40D8-B072-22CC3813CAA6}" presName="negativeSpace" presStyleCnt="0"/>
      <dgm:spPr/>
    </dgm:pt>
    <dgm:pt modelId="{59C61C52-822E-4215-9ECD-5626F4F16A92}" type="pres">
      <dgm:prSet presAssocID="{B5A00B60-1C64-40D8-B072-22CC3813CAA6}" presName="childText" presStyleLbl="conFgAcc1" presStyleIdx="0" presStyleCnt="4">
        <dgm:presLayoutVars>
          <dgm:bulletEnabled val="1"/>
        </dgm:presLayoutVars>
      </dgm:prSet>
      <dgm:spPr/>
    </dgm:pt>
    <dgm:pt modelId="{38BCE5D1-A9DB-4130-AC4C-06EC5588EF0B}" type="pres">
      <dgm:prSet presAssocID="{F9433E76-5E91-44E4-88D3-1AC464B09BB0}" presName="spaceBetweenRectangles" presStyleCnt="0"/>
      <dgm:spPr/>
    </dgm:pt>
    <dgm:pt modelId="{11EEA50E-F9A2-49E4-AC8D-8287085E5429}" type="pres">
      <dgm:prSet presAssocID="{9882E521-0532-42FA-A93A-6F96E82BB46B}" presName="parentLin" presStyleCnt="0"/>
      <dgm:spPr/>
    </dgm:pt>
    <dgm:pt modelId="{E023D415-3395-445F-A54F-4A915A011A1B}" type="pres">
      <dgm:prSet presAssocID="{9882E521-0532-42FA-A93A-6F96E82BB46B}" presName="parentLeftMargin" presStyleLbl="node1" presStyleIdx="0" presStyleCnt="4"/>
      <dgm:spPr/>
      <dgm:t>
        <a:bodyPr/>
        <a:lstStyle/>
        <a:p>
          <a:endParaRPr lang="fr-FR"/>
        </a:p>
      </dgm:t>
    </dgm:pt>
    <dgm:pt modelId="{E3334492-3CE7-4081-B387-7E18E974E979}" type="pres">
      <dgm:prSet presAssocID="{9882E521-0532-42FA-A93A-6F96E82BB46B}" presName="parentText" presStyleLbl="node1" presStyleIdx="1" presStyleCnt="4" custScaleX="128570" custScaleY="136020">
        <dgm:presLayoutVars>
          <dgm:chMax val="0"/>
          <dgm:bulletEnabled val="1"/>
        </dgm:presLayoutVars>
      </dgm:prSet>
      <dgm:spPr/>
      <dgm:t>
        <a:bodyPr/>
        <a:lstStyle/>
        <a:p>
          <a:endParaRPr lang="fr-FR"/>
        </a:p>
      </dgm:t>
    </dgm:pt>
    <dgm:pt modelId="{00E0CF92-4743-4E84-91F4-4126E7780644}" type="pres">
      <dgm:prSet presAssocID="{9882E521-0532-42FA-A93A-6F96E82BB46B}" presName="negativeSpace" presStyleCnt="0"/>
      <dgm:spPr/>
    </dgm:pt>
    <dgm:pt modelId="{8F65CA55-EAE7-464C-AADA-E169ABD81262}" type="pres">
      <dgm:prSet presAssocID="{9882E521-0532-42FA-A93A-6F96E82BB46B}" presName="childText" presStyleLbl="conFgAcc1" presStyleIdx="1" presStyleCnt="4">
        <dgm:presLayoutVars>
          <dgm:bulletEnabled val="1"/>
        </dgm:presLayoutVars>
      </dgm:prSet>
      <dgm:spPr/>
    </dgm:pt>
    <dgm:pt modelId="{7AF5242D-8893-43E8-9969-047F0980977B}" type="pres">
      <dgm:prSet presAssocID="{FCAD7999-177E-46F9-A9DF-3EB8D04C6D43}" presName="spaceBetweenRectangles" presStyleCnt="0"/>
      <dgm:spPr/>
    </dgm:pt>
    <dgm:pt modelId="{06D1AFE7-26F9-4B6C-BF10-056567A2718A}" type="pres">
      <dgm:prSet presAssocID="{82935C60-3E5B-4938-B274-5B803F24618A}" presName="parentLin" presStyleCnt="0"/>
      <dgm:spPr/>
    </dgm:pt>
    <dgm:pt modelId="{A97B8517-35C2-4260-B950-777756ED56C9}" type="pres">
      <dgm:prSet presAssocID="{82935C60-3E5B-4938-B274-5B803F24618A}" presName="parentLeftMargin" presStyleLbl="node1" presStyleIdx="1" presStyleCnt="4"/>
      <dgm:spPr/>
      <dgm:t>
        <a:bodyPr/>
        <a:lstStyle/>
        <a:p>
          <a:endParaRPr lang="fr-FR"/>
        </a:p>
      </dgm:t>
    </dgm:pt>
    <dgm:pt modelId="{49BF45BF-70BB-48AA-88A4-547826151E17}" type="pres">
      <dgm:prSet presAssocID="{82935C60-3E5B-4938-B274-5B803F24618A}" presName="parentText" presStyleLbl="node1" presStyleIdx="2" presStyleCnt="4" custScaleX="128570" custScaleY="136020">
        <dgm:presLayoutVars>
          <dgm:chMax val="0"/>
          <dgm:bulletEnabled val="1"/>
        </dgm:presLayoutVars>
      </dgm:prSet>
      <dgm:spPr/>
      <dgm:t>
        <a:bodyPr/>
        <a:lstStyle/>
        <a:p>
          <a:endParaRPr lang="fr-FR"/>
        </a:p>
      </dgm:t>
    </dgm:pt>
    <dgm:pt modelId="{53461DE3-0AE0-46E2-B7BC-6D653E6CAC4E}" type="pres">
      <dgm:prSet presAssocID="{82935C60-3E5B-4938-B274-5B803F24618A}" presName="negativeSpace" presStyleCnt="0"/>
      <dgm:spPr/>
    </dgm:pt>
    <dgm:pt modelId="{AA05E088-2B71-4CBA-B16A-96AF01B8320F}" type="pres">
      <dgm:prSet presAssocID="{82935C60-3E5B-4938-B274-5B803F24618A}" presName="childText" presStyleLbl="conFgAcc1" presStyleIdx="2" presStyleCnt="4">
        <dgm:presLayoutVars>
          <dgm:bulletEnabled val="1"/>
        </dgm:presLayoutVars>
      </dgm:prSet>
      <dgm:spPr/>
    </dgm:pt>
    <dgm:pt modelId="{7A400E4C-29AC-4807-B71C-82087A62D767}" type="pres">
      <dgm:prSet presAssocID="{D95F2B65-5500-4DC8-8334-324224926562}" presName="spaceBetweenRectangles" presStyleCnt="0"/>
      <dgm:spPr/>
    </dgm:pt>
    <dgm:pt modelId="{7FB56812-FC8E-4FC5-AB29-6AA7A06B8F01}" type="pres">
      <dgm:prSet presAssocID="{3843CE8D-C813-4830-98D2-F94AC5F7A42B}" presName="parentLin" presStyleCnt="0"/>
      <dgm:spPr/>
    </dgm:pt>
    <dgm:pt modelId="{9BEE33D1-7CFC-494E-A99B-08C14758063A}" type="pres">
      <dgm:prSet presAssocID="{3843CE8D-C813-4830-98D2-F94AC5F7A42B}" presName="parentLeftMargin" presStyleLbl="node1" presStyleIdx="2" presStyleCnt="4"/>
      <dgm:spPr/>
      <dgm:t>
        <a:bodyPr/>
        <a:lstStyle/>
        <a:p>
          <a:endParaRPr lang="fr-FR"/>
        </a:p>
      </dgm:t>
    </dgm:pt>
    <dgm:pt modelId="{299F25CB-182F-426D-829D-C0775F136E52}" type="pres">
      <dgm:prSet presAssocID="{3843CE8D-C813-4830-98D2-F94AC5F7A42B}" presName="parentText" presStyleLbl="node1" presStyleIdx="3" presStyleCnt="4" custScaleX="128570" custScaleY="136020">
        <dgm:presLayoutVars>
          <dgm:chMax val="0"/>
          <dgm:bulletEnabled val="1"/>
        </dgm:presLayoutVars>
      </dgm:prSet>
      <dgm:spPr/>
      <dgm:t>
        <a:bodyPr/>
        <a:lstStyle/>
        <a:p>
          <a:endParaRPr lang="fr-FR"/>
        </a:p>
      </dgm:t>
    </dgm:pt>
    <dgm:pt modelId="{DB274A5F-E760-47E9-B0E7-B092C1ACDF20}" type="pres">
      <dgm:prSet presAssocID="{3843CE8D-C813-4830-98D2-F94AC5F7A42B}" presName="negativeSpace" presStyleCnt="0"/>
      <dgm:spPr/>
    </dgm:pt>
    <dgm:pt modelId="{CCC5CB88-112D-4404-8EAC-A996BFE66ECC}" type="pres">
      <dgm:prSet presAssocID="{3843CE8D-C813-4830-98D2-F94AC5F7A42B}" presName="childText" presStyleLbl="conFgAcc1" presStyleIdx="3" presStyleCnt="4">
        <dgm:presLayoutVars>
          <dgm:bulletEnabled val="1"/>
        </dgm:presLayoutVars>
      </dgm:prSet>
      <dgm:spPr/>
    </dgm:pt>
  </dgm:ptLst>
  <dgm:cxnLst>
    <dgm:cxn modelId="{6C3B3BE8-135B-40DE-AA81-5551B7EFB23A}" srcId="{790284E9-83FF-480E-80C4-0A6475F0055A}" destId="{3843CE8D-C813-4830-98D2-F94AC5F7A42B}" srcOrd="3" destOrd="0" parTransId="{B041021C-2A3C-457A-946E-BD42C2F8D103}" sibTransId="{80021401-C618-4A99-816E-53574DD3A505}"/>
    <dgm:cxn modelId="{E7F902AE-745E-48D9-ABBC-CFCA2F6D4397}" type="presOf" srcId="{3843CE8D-C813-4830-98D2-F94AC5F7A42B}" destId="{9BEE33D1-7CFC-494E-A99B-08C14758063A}" srcOrd="0" destOrd="0" presId="urn:microsoft.com/office/officeart/2005/8/layout/list1"/>
    <dgm:cxn modelId="{CAB5075B-F565-42D4-BC5F-3B7B22DE4DCF}" type="presOf" srcId="{B5A00B60-1C64-40D8-B072-22CC3813CAA6}" destId="{BE257C54-E60A-4F17-A229-7107C4436379}" srcOrd="0" destOrd="0" presId="urn:microsoft.com/office/officeart/2005/8/layout/list1"/>
    <dgm:cxn modelId="{F3C69531-C350-45DF-ACAC-272E4C63CA2C}" type="presOf" srcId="{82935C60-3E5B-4938-B274-5B803F24618A}" destId="{49BF45BF-70BB-48AA-88A4-547826151E17}" srcOrd="1" destOrd="0" presId="urn:microsoft.com/office/officeart/2005/8/layout/list1"/>
    <dgm:cxn modelId="{AF56F01D-2138-441A-B33A-F3521BDA5E91}" type="presOf" srcId="{9882E521-0532-42FA-A93A-6F96E82BB46B}" destId="{E023D415-3395-445F-A54F-4A915A011A1B}" srcOrd="0" destOrd="0" presId="urn:microsoft.com/office/officeart/2005/8/layout/list1"/>
    <dgm:cxn modelId="{398DB69F-5282-4CE8-9020-7A83C6A5F70F}" srcId="{790284E9-83FF-480E-80C4-0A6475F0055A}" destId="{82935C60-3E5B-4938-B274-5B803F24618A}" srcOrd="2" destOrd="0" parTransId="{FA0F2B56-B4E7-431F-807D-802FA0FCDD60}" sibTransId="{D95F2B65-5500-4DC8-8334-324224926562}"/>
    <dgm:cxn modelId="{DAEBDAD0-BB2B-4C5F-B336-4B0F65364AE5}" type="presOf" srcId="{3843CE8D-C813-4830-98D2-F94AC5F7A42B}" destId="{299F25CB-182F-426D-829D-C0775F136E52}" srcOrd="1" destOrd="0" presId="urn:microsoft.com/office/officeart/2005/8/layout/list1"/>
    <dgm:cxn modelId="{5588C68B-AD88-4117-853D-777A6C48E816}" srcId="{790284E9-83FF-480E-80C4-0A6475F0055A}" destId="{B5A00B60-1C64-40D8-B072-22CC3813CAA6}" srcOrd="0" destOrd="0" parTransId="{E60FE91D-1908-4575-AAC8-3EC12F957A42}" sibTransId="{F9433E76-5E91-44E4-88D3-1AC464B09BB0}"/>
    <dgm:cxn modelId="{60A26205-B9C6-49B8-8924-5B0BAA876978}" type="presOf" srcId="{9882E521-0532-42FA-A93A-6F96E82BB46B}" destId="{E3334492-3CE7-4081-B387-7E18E974E979}" srcOrd="1" destOrd="0" presId="urn:microsoft.com/office/officeart/2005/8/layout/list1"/>
    <dgm:cxn modelId="{7D5FB5D1-A11A-4FD7-9EC0-DED02CC5BEB2}" type="presOf" srcId="{B5A00B60-1C64-40D8-B072-22CC3813CAA6}" destId="{4B00DE61-0AFF-4E34-8F86-519292DC088E}" srcOrd="1" destOrd="0" presId="urn:microsoft.com/office/officeart/2005/8/layout/list1"/>
    <dgm:cxn modelId="{448131BF-BD6F-483F-9912-7836283B9484}" type="presOf" srcId="{790284E9-83FF-480E-80C4-0A6475F0055A}" destId="{11673064-72C3-4D23-8596-74FA54580DA3}" srcOrd="0" destOrd="0" presId="urn:microsoft.com/office/officeart/2005/8/layout/list1"/>
    <dgm:cxn modelId="{FFE91576-697C-4232-B4A5-005A7FD21981}" srcId="{790284E9-83FF-480E-80C4-0A6475F0055A}" destId="{9882E521-0532-42FA-A93A-6F96E82BB46B}" srcOrd="1" destOrd="0" parTransId="{18B6BC0F-473F-4FFE-9B45-52B7CC7E0394}" sibTransId="{FCAD7999-177E-46F9-A9DF-3EB8D04C6D43}"/>
    <dgm:cxn modelId="{CF879046-A6FB-426A-9748-8FFAAB48A0EB}" type="presOf" srcId="{82935C60-3E5B-4938-B274-5B803F24618A}" destId="{A97B8517-35C2-4260-B950-777756ED56C9}" srcOrd="0" destOrd="0" presId="urn:microsoft.com/office/officeart/2005/8/layout/list1"/>
    <dgm:cxn modelId="{0A533803-06F9-4534-8DD5-3877439A2FBB}" type="presParOf" srcId="{11673064-72C3-4D23-8596-74FA54580DA3}" destId="{DC78D4BF-7F04-4FCA-AC7E-13BDE660EF37}" srcOrd="0" destOrd="0" presId="urn:microsoft.com/office/officeart/2005/8/layout/list1"/>
    <dgm:cxn modelId="{DA56D0AC-9E05-471C-8C3F-611D11AD336D}" type="presParOf" srcId="{DC78D4BF-7F04-4FCA-AC7E-13BDE660EF37}" destId="{BE257C54-E60A-4F17-A229-7107C4436379}" srcOrd="0" destOrd="0" presId="urn:microsoft.com/office/officeart/2005/8/layout/list1"/>
    <dgm:cxn modelId="{CAE29899-618E-46E0-83B4-E8DC03651887}" type="presParOf" srcId="{DC78D4BF-7F04-4FCA-AC7E-13BDE660EF37}" destId="{4B00DE61-0AFF-4E34-8F86-519292DC088E}" srcOrd="1" destOrd="0" presId="urn:microsoft.com/office/officeart/2005/8/layout/list1"/>
    <dgm:cxn modelId="{B30402CA-1293-4E65-81BF-25577B871558}" type="presParOf" srcId="{11673064-72C3-4D23-8596-74FA54580DA3}" destId="{1499B7CA-3352-4997-9DBB-7FAD68876215}" srcOrd="1" destOrd="0" presId="urn:microsoft.com/office/officeart/2005/8/layout/list1"/>
    <dgm:cxn modelId="{0A230996-52CE-4CF9-A8C7-D3FA6883A589}" type="presParOf" srcId="{11673064-72C3-4D23-8596-74FA54580DA3}" destId="{59C61C52-822E-4215-9ECD-5626F4F16A92}" srcOrd="2" destOrd="0" presId="urn:microsoft.com/office/officeart/2005/8/layout/list1"/>
    <dgm:cxn modelId="{52DFD587-77D8-4EA3-8E31-24D75F1DE964}" type="presParOf" srcId="{11673064-72C3-4D23-8596-74FA54580DA3}" destId="{38BCE5D1-A9DB-4130-AC4C-06EC5588EF0B}" srcOrd="3" destOrd="0" presId="urn:microsoft.com/office/officeart/2005/8/layout/list1"/>
    <dgm:cxn modelId="{FC60E432-2600-4962-BED2-713DA0AABD50}" type="presParOf" srcId="{11673064-72C3-4D23-8596-74FA54580DA3}" destId="{11EEA50E-F9A2-49E4-AC8D-8287085E5429}" srcOrd="4" destOrd="0" presId="urn:microsoft.com/office/officeart/2005/8/layout/list1"/>
    <dgm:cxn modelId="{A2436B96-F22C-4BC4-9166-6BD11A7B7C4B}" type="presParOf" srcId="{11EEA50E-F9A2-49E4-AC8D-8287085E5429}" destId="{E023D415-3395-445F-A54F-4A915A011A1B}" srcOrd="0" destOrd="0" presId="urn:microsoft.com/office/officeart/2005/8/layout/list1"/>
    <dgm:cxn modelId="{F7323B05-C5B8-4BB3-8C0A-5702F74F6BD5}" type="presParOf" srcId="{11EEA50E-F9A2-49E4-AC8D-8287085E5429}" destId="{E3334492-3CE7-4081-B387-7E18E974E979}" srcOrd="1" destOrd="0" presId="urn:microsoft.com/office/officeart/2005/8/layout/list1"/>
    <dgm:cxn modelId="{7ECC90D0-4634-4AEC-8855-DFA35E1AB23F}" type="presParOf" srcId="{11673064-72C3-4D23-8596-74FA54580DA3}" destId="{00E0CF92-4743-4E84-91F4-4126E7780644}" srcOrd="5" destOrd="0" presId="urn:microsoft.com/office/officeart/2005/8/layout/list1"/>
    <dgm:cxn modelId="{91BE9183-780E-425E-B60F-AF1564B28917}" type="presParOf" srcId="{11673064-72C3-4D23-8596-74FA54580DA3}" destId="{8F65CA55-EAE7-464C-AADA-E169ABD81262}" srcOrd="6" destOrd="0" presId="urn:microsoft.com/office/officeart/2005/8/layout/list1"/>
    <dgm:cxn modelId="{DC065F7C-8B7A-408B-9FCE-B0FAABA9084A}" type="presParOf" srcId="{11673064-72C3-4D23-8596-74FA54580DA3}" destId="{7AF5242D-8893-43E8-9969-047F0980977B}" srcOrd="7" destOrd="0" presId="urn:microsoft.com/office/officeart/2005/8/layout/list1"/>
    <dgm:cxn modelId="{B5FB3C32-B741-4606-9863-1FEA7FD4FBE3}" type="presParOf" srcId="{11673064-72C3-4D23-8596-74FA54580DA3}" destId="{06D1AFE7-26F9-4B6C-BF10-056567A2718A}" srcOrd="8" destOrd="0" presId="urn:microsoft.com/office/officeart/2005/8/layout/list1"/>
    <dgm:cxn modelId="{C08A2119-C4C7-4C47-B8A9-FBE4C8600C50}" type="presParOf" srcId="{06D1AFE7-26F9-4B6C-BF10-056567A2718A}" destId="{A97B8517-35C2-4260-B950-777756ED56C9}" srcOrd="0" destOrd="0" presId="urn:microsoft.com/office/officeart/2005/8/layout/list1"/>
    <dgm:cxn modelId="{38309550-249D-40F8-874C-AD482F6914F5}" type="presParOf" srcId="{06D1AFE7-26F9-4B6C-BF10-056567A2718A}" destId="{49BF45BF-70BB-48AA-88A4-547826151E17}" srcOrd="1" destOrd="0" presId="urn:microsoft.com/office/officeart/2005/8/layout/list1"/>
    <dgm:cxn modelId="{032E7581-C5BC-4E0D-8C78-4CCDD4E92B03}" type="presParOf" srcId="{11673064-72C3-4D23-8596-74FA54580DA3}" destId="{53461DE3-0AE0-46E2-B7BC-6D653E6CAC4E}" srcOrd="9" destOrd="0" presId="urn:microsoft.com/office/officeart/2005/8/layout/list1"/>
    <dgm:cxn modelId="{E1D24262-16F2-4D6E-B9A8-84FF64626A0A}" type="presParOf" srcId="{11673064-72C3-4D23-8596-74FA54580DA3}" destId="{AA05E088-2B71-4CBA-B16A-96AF01B8320F}" srcOrd="10" destOrd="0" presId="urn:microsoft.com/office/officeart/2005/8/layout/list1"/>
    <dgm:cxn modelId="{49585387-25F7-487A-A769-4B09D9301284}" type="presParOf" srcId="{11673064-72C3-4D23-8596-74FA54580DA3}" destId="{7A400E4C-29AC-4807-B71C-82087A62D767}" srcOrd="11" destOrd="0" presId="urn:microsoft.com/office/officeart/2005/8/layout/list1"/>
    <dgm:cxn modelId="{E39C63B8-108E-4E67-BEE2-223FA9555374}" type="presParOf" srcId="{11673064-72C3-4D23-8596-74FA54580DA3}" destId="{7FB56812-FC8E-4FC5-AB29-6AA7A06B8F01}" srcOrd="12" destOrd="0" presId="urn:microsoft.com/office/officeart/2005/8/layout/list1"/>
    <dgm:cxn modelId="{9D65BDEB-617C-4990-9063-A19FB6A7E62A}" type="presParOf" srcId="{7FB56812-FC8E-4FC5-AB29-6AA7A06B8F01}" destId="{9BEE33D1-7CFC-494E-A99B-08C14758063A}" srcOrd="0" destOrd="0" presId="urn:microsoft.com/office/officeart/2005/8/layout/list1"/>
    <dgm:cxn modelId="{5A048CFA-B8FF-4992-8DD7-8F3F89FB71DB}" type="presParOf" srcId="{7FB56812-FC8E-4FC5-AB29-6AA7A06B8F01}" destId="{299F25CB-182F-426D-829D-C0775F136E52}" srcOrd="1" destOrd="0" presId="urn:microsoft.com/office/officeart/2005/8/layout/list1"/>
    <dgm:cxn modelId="{DD6AD88D-A17F-4327-AC04-427ED4985268}" type="presParOf" srcId="{11673064-72C3-4D23-8596-74FA54580DA3}" destId="{DB274A5F-E760-47E9-B0E7-B092C1ACDF20}" srcOrd="13" destOrd="0" presId="urn:microsoft.com/office/officeart/2005/8/layout/list1"/>
    <dgm:cxn modelId="{FBEB27A7-9F2F-4003-A53A-4962A0001CC6}" type="presParOf" srcId="{11673064-72C3-4D23-8596-74FA54580DA3}" destId="{CCC5CB88-112D-4404-8EAC-A996BFE66ECC}"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284E9-83FF-480E-80C4-0A6475F005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5A00B60-1C64-40D8-B072-22CC3813CAA6}">
      <dgm:prSet phldrT="[Texte]" custT="1"/>
      <dgm:spPr/>
      <dgm:t>
        <a:bodyPr/>
        <a:lstStyle/>
        <a:p>
          <a:r>
            <a:rPr lang="fr-FR" sz="1600" dirty="0" err="1" smtClean="0"/>
            <a:t>Develop</a:t>
          </a:r>
          <a:r>
            <a:rPr lang="fr-FR" sz="1600" dirty="0" smtClean="0"/>
            <a:t> </a:t>
          </a:r>
          <a:r>
            <a:rPr lang="fr-FR" sz="1600" dirty="0" err="1" smtClean="0"/>
            <a:t>modeling</a:t>
          </a:r>
          <a:r>
            <a:rPr lang="fr-FR" sz="1600" dirty="0" smtClean="0"/>
            <a:t> and simulation </a:t>
          </a:r>
          <a:r>
            <a:rPr lang="fr-FR" sz="1600" dirty="0" err="1" smtClean="0"/>
            <a:t>tools</a:t>
          </a:r>
          <a:r>
            <a:rPr lang="fr-FR" sz="1600" dirty="0" smtClean="0"/>
            <a:t> for rail network management</a:t>
          </a:r>
          <a:endParaRPr lang="fr-FR" sz="1600" dirty="0"/>
        </a:p>
      </dgm:t>
    </dgm:pt>
    <dgm:pt modelId="{E60FE91D-1908-4575-AAC8-3EC12F957A42}" type="parTrans" cxnId="{5588C68B-AD88-4117-853D-777A6C48E816}">
      <dgm:prSet/>
      <dgm:spPr/>
      <dgm:t>
        <a:bodyPr/>
        <a:lstStyle/>
        <a:p>
          <a:endParaRPr lang="fr-FR"/>
        </a:p>
      </dgm:t>
    </dgm:pt>
    <dgm:pt modelId="{F9433E76-5E91-44E4-88D3-1AC464B09BB0}" type="sibTrans" cxnId="{5588C68B-AD88-4117-853D-777A6C48E816}">
      <dgm:prSet/>
      <dgm:spPr/>
      <dgm:t>
        <a:bodyPr/>
        <a:lstStyle/>
        <a:p>
          <a:endParaRPr lang="fr-FR"/>
        </a:p>
      </dgm:t>
    </dgm:pt>
    <dgm:pt modelId="{9882E521-0532-42FA-A93A-6F96E82BB46B}">
      <dgm:prSet phldrT="[Texte]" custT="1"/>
      <dgm:spPr/>
      <dgm:t>
        <a:bodyPr/>
        <a:lstStyle/>
        <a:p>
          <a:r>
            <a:rPr lang="fr-FR" sz="1600" dirty="0" err="1" smtClean="0"/>
            <a:t>Deploy</a:t>
          </a:r>
          <a:r>
            <a:rPr lang="fr-FR" sz="1600" dirty="0" smtClean="0"/>
            <a:t> communication, </a:t>
          </a:r>
          <a:r>
            <a:rPr lang="fr-FR" sz="1600" dirty="0" err="1" smtClean="0"/>
            <a:t>localization</a:t>
          </a:r>
          <a:r>
            <a:rPr lang="fr-FR" sz="1600" dirty="0" smtClean="0"/>
            <a:t> and monitoring technologies for smart </a:t>
          </a:r>
          <a:r>
            <a:rPr lang="fr-FR" sz="1600" dirty="0" err="1" smtClean="0"/>
            <a:t>mobility</a:t>
          </a:r>
          <a:endParaRPr lang="fr-FR" sz="1600" dirty="0"/>
        </a:p>
      </dgm:t>
    </dgm:pt>
    <dgm:pt modelId="{18B6BC0F-473F-4FFE-9B45-52B7CC7E0394}" type="parTrans" cxnId="{FFE91576-697C-4232-B4A5-005A7FD21981}">
      <dgm:prSet/>
      <dgm:spPr/>
      <dgm:t>
        <a:bodyPr/>
        <a:lstStyle/>
        <a:p>
          <a:endParaRPr lang="fr-FR"/>
        </a:p>
      </dgm:t>
    </dgm:pt>
    <dgm:pt modelId="{FCAD7999-177E-46F9-A9DF-3EB8D04C6D43}" type="sibTrans" cxnId="{FFE91576-697C-4232-B4A5-005A7FD21981}">
      <dgm:prSet/>
      <dgm:spPr/>
      <dgm:t>
        <a:bodyPr/>
        <a:lstStyle/>
        <a:p>
          <a:endParaRPr lang="fr-FR"/>
        </a:p>
      </dgm:t>
    </dgm:pt>
    <dgm:pt modelId="{82935C60-3E5B-4938-B274-5B803F24618A}">
      <dgm:prSet phldrT="[Texte]" custT="1"/>
      <dgm:spPr/>
      <dgm:t>
        <a:bodyPr/>
        <a:lstStyle/>
        <a:p>
          <a:r>
            <a:rPr lang="fr-FR" sz="1600" dirty="0" smtClean="0"/>
            <a:t>Design monitoring and diagnostic </a:t>
          </a:r>
          <a:r>
            <a:rPr lang="fr-FR" sz="1600" dirty="0" err="1" smtClean="0"/>
            <a:t>tools</a:t>
          </a:r>
          <a:r>
            <a:rPr lang="fr-FR" sz="1600" dirty="0" smtClean="0"/>
            <a:t> for </a:t>
          </a:r>
          <a:r>
            <a:rPr lang="fr-FR" sz="1600" dirty="0" err="1" smtClean="0"/>
            <a:t>rolling</a:t>
          </a:r>
          <a:r>
            <a:rPr lang="fr-FR" sz="1600" dirty="0" smtClean="0"/>
            <a:t> stock and infrastructure </a:t>
          </a:r>
          <a:r>
            <a:rPr lang="fr-FR" sz="1600" dirty="0" err="1" smtClean="0"/>
            <a:t>status</a:t>
          </a:r>
          <a:r>
            <a:rPr lang="fr-FR" sz="1600" dirty="0" smtClean="0"/>
            <a:t> </a:t>
          </a:r>
        </a:p>
      </dgm:t>
    </dgm:pt>
    <dgm:pt modelId="{FA0F2B56-B4E7-431F-807D-802FA0FCDD60}" type="parTrans" cxnId="{398DB69F-5282-4CE8-9020-7A83C6A5F70F}">
      <dgm:prSet/>
      <dgm:spPr/>
      <dgm:t>
        <a:bodyPr/>
        <a:lstStyle/>
        <a:p>
          <a:endParaRPr lang="fr-FR"/>
        </a:p>
      </dgm:t>
    </dgm:pt>
    <dgm:pt modelId="{D95F2B65-5500-4DC8-8334-324224926562}" type="sibTrans" cxnId="{398DB69F-5282-4CE8-9020-7A83C6A5F70F}">
      <dgm:prSet/>
      <dgm:spPr/>
      <dgm:t>
        <a:bodyPr/>
        <a:lstStyle/>
        <a:p>
          <a:endParaRPr lang="fr-FR"/>
        </a:p>
      </dgm:t>
    </dgm:pt>
    <dgm:pt modelId="{3843CE8D-C813-4830-98D2-F94AC5F7A42B}">
      <dgm:prSet phldrT="[Texte]" custT="1"/>
      <dgm:spPr/>
      <dgm:t>
        <a:bodyPr/>
        <a:lstStyle/>
        <a:p>
          <a:r>
            <a:rPr lang="fr-FR" sz="1600" dirty="0" smtClean="0"/>
            <a:t>Model maintenance </a:t>
          </a:r>
          <a:r>
            <a:rPr lang="fr-FR" sz="1600" dirty="0" err="1" smtClean="0"/>
            <a:t>procedures</a:t>
          </a:r>
          <a:r>
            <a:rPr lang="fr-FR" sz="1600" dirty="0" smtClean="0"/>
            <a:t>; </a:t>
          </a:r>
          <a:r>
            <a:rPr lang="fr-FR" sz="1600" dirty="0" err="1" smtClean="0"/>
            <a:t>optimize</a:t>
          </a:r>
          <a:r>
            <a:rPr lang="fr-FR" sz="1600" dirty="0" smtClean="0"/>
            <a:t> </a:t>
          </a:r>
          <a:r>
            <a:rPr lang="fr-FR" sz="1600" dirty="0" err="1" smtClean="0"/>
            <a:t>them</a:t>
          </a:r>
          <a:endParaRPr lang="fr-FR" sz="1600" dirty="0" smtClean="0"/>
        </a:p>
      </dgm:t>
    </dgm:pt>
    <dgm:pt modelId="{B041021C-2A3C-457A-946E-BD42C2F8D103}" type="parTrans" cxnId="{6C3B3BE8-135B-40DE-AA81-5551B7EFB23A}">
      <dgm:prSet/>
      <dgm:spPr/>
      <dgm:t>
        <a:bodyPr/>
        <a:lstStyle/>
        <a:p>
          <a:endParaRPr lang="fr-FR"/>
        </a:p>
      </dgm:t>
    </dgm:pt>
    <dgm:pt modelId="{80021401-C618-4A99-816E-53574DD3A505}" type="sibTrans" cxnId="{6C3B3BE8-135B-40DE-AA81-5551B7EFB23A}">
      <dgm:prSet/>
      <dgm:spPr/>
      <dgm:t>
        <a:bodyPr/>
        <a:lstStyle/>
        <a:p>
          <a:endParaRPr lang="fr-FR"/>
        </a:p>
      </dgm:t>
    </dgm:pt>
    <dgm:pt modelId="{11673064-72C3-4D23-8596-74FA54580DA3}" type="pres">
      <dgm:prSet presAssocID="{790284E9-83FF-480E-80C4-0A6475F0055A}" presName="linear" presStyleCnt="0">
        <dgm:presLayoutVars>
          <dgm:dir/>
          <dgm:animLvl val="lvl"/>
          <dgm:resizeHandles val="exact"/>
        </dgm:presLayoutVars>
      </dgm:prSet>
      <dgm:spPr/>
      <dgm:t>
        <a:bodyPr/>
        <a:lstStyle/>
        <a:p>
          <a:endParaRPr lang="fr-FR"/>
        </a:p>
      </dgm:t>
    </dgm:pt>
    <dgm:pt modelId="{DC78D4BF-7F04-4FCA-AC7E-13BDE660EF37}" type="pres">
      <dgm:prSet presAssocID="{B5A00B60-1C64-40D8-B072-22CC3813CAA6}" presName="parentLin" presStyleCnt="0"/>
      <dgm:spPr/>
    </dgm:pt>
    <dgm:pt modelId="{BE257C54-E60A-4F17-A229-7107C4436379}" type="pres">
      <dgm:prSet presAssocID="{B5A00B60-1C64-40D8-B072-22CC3813CAA6}" presName="parentLeftMargin" presStyleLbl="node1" presStyleIdx="0" presStyleCnt="4"/>
      <dgm:spPr/>
      <dgm:t>
        <a:bodyPr/>
        <a:lstStyle/>
        <a:p>
          <a:endParaRPr lang="fr-FR"/>
        </a:p>
      </dgm:t>
    </dgm:pt>
    <dgm:pt modelId="{4B00DE61-0AFF-4E34-8F86-519292DC088E}" type="pres">
      <dgm:prSet presAssocID="{B5A00B60-1C64-40D8-B072-22CC3813CAA6}" presName="parentText" presStyleLbl="node1" presStyleIdx="0" presStyleCnt="4" custScaleX="128570" custScaleY="136020">
        <dgm:presLayoutVars>
          <dgm:chMax val="0"/>
          <dgm:bulletEnabled val="1"/>
        </dgm:presLayoutVars>
      </dgm:prSet>
      <dgm:spPr/>
      <dgm:t>
        <a:bodyPr/>
        <a:lstStyle/>
        <a:p>
          <a:endParaRPr lang="fr-FR"/>
        </a:p>
      </dgm:t>
    </dgm:pt>
    <dgm:pt modelId="{1499B7CA-3352-4997-9DBB-7FAD68876215}" type="pres">
      <dgm:prSet presAssocID="{B5A00B60-1C64-40D8-B072-22CC3813CAA6}" presName="negativeSpace" presStyleCnt="0"/>
      <dgm:spPr/>
    </dgm:pt>
    <dgm:pt modelId="{59C61C52-822E-4215-9ECD-5626F4F16A92}" type="pres">
      <dgm:prSet presAssocID="{B5A00B60-1C64-40D8-B072-22CC3813CAA6}" presName="childText" presStyleLbl="conFgAcc1" presStyleIdx="0" presStyleCnt="4">
        <dgm:presLayoutVars>
          <dgm:bulletEnabled val="1"/>
        </dgm:presLayoutVars>
      </dgm:prSet>
      <dgm:spPr/>
    </dgm:pt>
    <dgm:pt modelId="{38BCE5D1-A9DB-4130-AC4C-06EC5588EF0B}" type="pres">
      <dgm:prSet presAssocID="{F9433E76-5E91-44E4-88D3-1AC464B09BB0}" presName="spaceBetweenRectangles" presStyleCnt="0"/>
      <dgm:spPr/>
    </dgm:pt>
    <dgm:pt modelId="{11EEA50E-F9A2-49E4-AC8D-8287085E5429}" type="pres">
      <dgm:prSet presAssocID="{9882E521-0532-42FA-A93A-6F96E82BB46B}" presName="parentLin" presStyleCnt="0"/>
      <dgm:spPr/>
    </dgm:pt>
    <dgm:pt modelId="{E023D415-3395-445F-A54F-4A915A011A1B}" type="pres">
      <dgm:prSet presAssocID="{9882E521-0532-42FA-A93A-6F96E82BB46B}" presName="parentLeftMargin" presStyleLbl="node1" presStyleIdx="0" presStyleCnt="4"/>
      <dgm:spPr/>
      <dgm:t>
        <a:bodyPr/>
        <a:lstStyle/>
        <a:p>
          <a:endParaRPr lang="fr-FR"/>
        </a:p>
      </dgm:t>
    </dgm:pt>
    <dgm:pt modelId="{E3334492-3CE7-4081-B387-7E18E974E979}" type="pres">
      <dgm:prSet presAssocID="{9882E521-0532-42FA-A93A-6F96E82BB46B}" presName="parentText" presStyleLbl="node1" presStyleIdx="1" presStyleCnt="4" custScaleX="128570" custScaleY="136020">
        <dgm:presLayoutVars>
          <dgm:chMax val="0"/>
          <dgm:bulletEnabled val="1"/>
        </dgm:presLayoutVars>
      </dgm:prSet>
      <dgm:spPr/>
      <dgm:t>
        <a:bodyPr/>
        <a:lstStyle/>
        <a:p>
          <a:endParaRPr lang="fr-FR"/>
        </a:p>
      </dgm:t>
    </dgm:pt>
    <dgm:pt modelId="{00E0CF92-4743-4E84-91F4-4126E7780644}" type="pres">
      <dgm:prSet presAssocID="{9882E521-0532-42FA-A93A-6F96E82BB46B}" presName="negativeSpace" presStyleCnt="0"/>
      <dgm:spPr/>
    </dgm:pt>
    <dgm:pt modelId="{8F65CA55-EAE7-464C-AADA-E169ABD81262}" type="pres">
      <dgm:prSet presAssocID="{9882E521-0532-42FA-A93A-6F96E82BB46B}" presName="childText" presStyleLbl="conFgAcc1" presStyleIdx="1" presStyleCnt="4">
        <dgm:presLayoutVars>
          <dgm:bulletEnabled val="1"/>
        </dgm:presLayoutVars>
      </dgm:prSet>
      <dgm:spPr/>
    </dgm:pt>
    <dgm:pt modelId="{7AF5242D-8893-43E8-9969-047F0980977B}" type="pres">
      <dgm:prSet presAssocID="{FCAD7999-177E-46F9-A9DF-3EB8D04C6D43}" presName="spaceBetweenRectangles" presStyleCnt="0"/>
      <dgm:spPr/>
    </dgm:pt>
    <dgm:pt modelId="{06D1AFE7-26F9-4B6C-BF10-056567A2718A}" type="pres">
      <dgm:prSet presAssocID="{82935C60-3E5B-4938-B274-5B803F24618A}" presName="parentLin" presStyleCnt="0"/>
      <dgm:spPr/>
    </dgm:pt>
    <dgm:pt modelId="{A97B8517-35C2-4260-B950-777756ED56C9}" type="pres">
      <dgm:prSet presAssocID="{82935C60-3E5B-4938-B274-5B803F24618A}" presName="parentLeftMargin" presStyleLbl="node1" presStyleIdx="1" presStyleCnt="4"/>
      <dgm:spPr/>
      <dgm:t>
        <a:bodyPr/>
        <a:lstStyle/>
        <a:p>
          <a:endParaRPr lang="fr-FR"/>
        </a:p>
      </dgm:t>
    </dgm:pt>
    <dgm:pt modelId="{49BF45BF-70BB-48AA-88A4-547826151E17}" type="pres">
      <dgm:prSet presAssocID="{82935C60-3E5B-4938-B274-5B803F24618A}" presName="parentText" presStyleLbl="node1" presStyleIdx="2" presStyleCnt="4" custScaleX="128570" custScaleY="136020">
        <dgm:presLayoutVars>
          <dgm:chMax val="0"/>
          <dgm:bulletEnabled val="1"/>
        </dgm:presLayoutVars>
      </dgm:prSet>
      <dgm:spPr/>
      <dgm:t>
        <a:bodyPr/>
        <a:lstStyle/>
        <a:p>
          <a:endParaRPr lang="fr-FR"/>
        </a:p>
      </dgm:t>
    </dgm:pt>
    <dgm:pt modelId="{53461DE3-0AE0-46E2-B7BC-6D653E6CAC4E}" type="pres">
      <dgm:prSet presAssocID="{82935C60-3E5B-4938-B274-5B803F24618A}" presName="negativeSpace" presStyleCnt="0"/>
      <dgm:spPr/>
    </dgm:pt>
    <dgm:pt modelId="{AA05E088-2B71-4CBA-B16A-96AF01B8320F}" type="pres">
      <dgm:prSet presAssocID="{82935C60-3E5B-4938-B274-5B803F24618A}" presName="childText" presStyleLbl="conFgAcc1" presStyleIdx="2" presStyleCnt="4">
        <dgm:presLayoutVars>
          <dgm:bulletEnabled val="1"/>
        </dgm:presLayoutVars>
      </dgm:prSet>
      <dgm:spPr/>
    </dgm:pt>
    <dgm:pt modelId="{7A400E4C-29AC-4807-B71C-82087A62D767}" type="pres">
      <dgm:prSet presAssocID="{D95F2B65-5500-4DC8-8334-324224926562}" presName="spaceBetweenRectangles" presStyleCnt="0"/>
      <dgm:spPr/>
    </dgm:pt>
    <dgm:pt modelId="{7FB56812-FC8E-4FC5-AB29-6AA7A06B8F01}" type="pres">
      <dgm:prSet presAssocID="{3843CE8D-C813-4830-98D2-F94AC5F7A42B}" presName="parentLin" presStyleCnt="0"/>
      <dgm:spPr/>
    </dgm:pt>
    <dgm:pt modelId="{9BEE33D1-7CFC-494E-A99B-08C14758063A}" type="pres">
      <dgm:prSet presAssocID="{3843CE8D-C813-4830-98D2-F94AC5F7A42B}" presName="parentLeftMargin" presStyleLbl="node1" presStyleIdx="2" presStyleCnt="4"/>
      <dgm:spPr/>
      <dgm:t>
        <a:bodyPr/>
        <a:lstStyle/>
        <a:p>
          <a:endParaRPr lang="fr-FR"/>
        </a:p>
      </dgm:t>
    </dgm:pt>
    <dgm:pt modelId="{299F25CB-182F-426D-829D-C0775F136E52}" type="pres">
      <dgm:prSet presAssocID="{3843CE8D-C813-4830-98D2-F94AC5F7A42B}" presName="parentText" presStyleLbl="node1" presStyleIdx="3" presStyleCnt="4" custScaleX="128570" custScaleY="136020">
        <dgm:presLayoutVars>
          <dgm:chMax val="0"/>
          <dgm:bulletEnabled val="1"/>
        </dgm:presLayoutVars>
      </dgm:prSet>
      <dgm:spPr/>
      <dgm:t>
        <a:bodyPr/>
        <a:lstStyle/>
        <a:p>
          <a:endParaRPr lang="fr-FR"/>
        </a:p>
      </dgm:t>
    </dgm:pt>
    <dgm:pt modelId="{DB274A5F-E760-47E9-B0E7-B092C1ACDF20}" type="pres">
      <dgm:prSet presAssocID="{3843CE8D-C813-4830-98D2-F94AC5F7A42B}" presName="negativeSpace" presStyleCnt="0"/>
      <dgm:spPr/>
    </dgm:pt>
    <dgm:pt modelId="{CCC5CB88-112D-4404-8EAC-A996BFE66ECC}" type="pres">
      <dgm:prSet presAssocID="{3843CE8D-C813-4830-98D2-F94AC5F7A42B}" presName="childText" presStyleLbl="conFgAcc1" presStyleIdx="3" presStyleCnt="4">
        <dgm:presLayoutVars>
          <dgm:bulletEnabled val="1"/>
        </dgm:presLayoutVars>
      </dgm:prSet>
      <dgm:spPr/>
    </dgm:pt>
  </dgm:ptLst>
  <dgm:cxnLst>
    <dgm:cxn modelId="{6C3B3BE8-135B-40DE-AA81-5551B7EFB23A}" srcId="{790284E9-83FF-480E-80C4-0A6475F0055A}" destId="{3843CE8D-C813-4830-98D2-F94AC5F7A42B}" srcOrd="3" destOrd="0" parTransId="{B041021C-2A3C-457A-946E-BD42C2F8D103}" sibTransId="{80021401-C618-4A99-816E-53574DD3A505}"/>
    <dgm:cxn modelId="{EF937001-0730-411D-9C06-A2C1C938282D}" type="presOf" srcId="{9882E521-0532-42FA-A93A-6F96E82BB46B}" destId="{E3334492-3CE7-4081-B387-7E18E974E979}" srcOrd="1" destOrd="0" presId="urn:microsoft.com/office/officeart/2005/8/layout/list1"/>
    <dgm:cxn modelId="{CCA1D69C-E503-47A3-B4B6-334E929F5087}" type="presOf" srcId="{82935C60-3E5B-4938-B274-5B803F24618A}" destId="{49BF45BF-70BB-48AA-88A4-547826151E17}" srcOrd="1" destOrd="0" presId="urn:microsoft.com/office/officeart/2005/8/layout/list1"/>
    <dgm:cxn modelId="{5D6021EE-3D22-4D2F-8A09-693C2102E66C}" type="presOf" srcId="{B5A00B60-1C64-40D8-B072-22CC3813CAA6}" destId="{BE257C54-E60A-4F17-A229-7107C4436379}" srcOrd="0" destOrd="0" presId="urn:microsoft.com/office/officeart/2005/8/layout/list1"/>
    <dgm:cxn modelId="{7FDC8BD8-021A-4E03-8013-C7BD83421803}" type="presOf" srcId="{3843CE8D-C813-4830-98D2-F94AC5F7A42B}" destId="{9BEE33D1-7CFC-494E-A99B-08C14758063A}" srcOrd="0" destOrd="0" presId="urn:microsoft.com/office/officeart/2005/8/layout/list1"/>
    <dgm:cxn modelId="{398DB69F-5282-4CE8-9020-7A83C6A5F70F}" srcId="{790284E9-83FF-480E-80C4-0A6475F0055A}" destId="{82935C60-3E5B-4938-B274-5B803F24618A}" srcOrd="2" destOrd="0" parTransId="{FA0F2B56-B4E7-431F-807D-802FA0FCDD60}" sibTransId="{D95F2B65-5500-4DC8-8334-324224926562}"/>
    <dgm:cxn modelId="{F15D8DD4-660E-457C-BFE9-3718B12FB529}" type="presOf" srcId="{B5A00B60-1C64-40D8-B072-22CC3813CAA6}" destId="{4B00DE61-0AFF-4E34-8F86-519292DC088E}" srcOrd="1" destOrd="0" presId="urn:microsoft.com/office/officeart/2005/8/layout/list1"/>
    <dgm:cxn modelId="{DD4FB34E-9AE1-4EF8-9E76-EA950123F007}" type="presOf" srcId="{3843CE8D-C813-4830-98D2-F94AC5F7A42B}" destId="{299F25CB-182F-426D-829D-C0775F136E52}" srcOrd="1" destOrd="0" presId="urn:microsoft.com/office/officeart/2005/8/layout/list1"/>
    <dgm:cxn modelId="{1C1F8AB0-03FB-4C9D-885B-6DABF9D08F5D}" type="presOf" srcId="{790284E9-83FF-480E-80C4-0A6475F0055A}" destId="{11673064-72C3-4D23-8596-74FA54580DA3}" srcOrd="0" destOrd="0" presId="urn:microsoft.com/office/officeart/2005/8/layout/list1"/>
    <dgm:cxn modelId="{5588C68B-AD88-4117-853D-777A6C48E816}" srcId="{790284E9-83FF-480E-80C4-0A6475F0055A}" destId="{B5A00B60-1C64-40D8-B072-22CC3813CAA6}" srcOrd="0" destOrd="0" parTransId="{E60FE91D-1908-4575-AAC8-3EC12F957A42}" sibTransId="{F9433E76-5E91-44E4-88D3-1AC464B09BB0}"/>
    <dgm:cxn modelId="{39A248F1-DF0F-41F7-B2B0-41FA9A6E65B3}" type="presOf" srcId="{82935C60-3E5B-4938-B274-5B803F24618A}" destId="{A97B8517-35C2-4260-B950-777756ED56C9}" srcOrd="0" destOrd="0" presId="urn:microsoft.com/office/officeart/2005/8/layout/list1"/>
    <dgm:cxn modelId="{FFE91576-697C-4232-B4A5-005A7FD21981}" srcId="{790284E9-83FF-480E-80C4-0A6475F0055A}" destId="{9882E521-0532-42FA-A93A-6F96E82BB46B}" srcOrd="1" destOrd="0" parTransId="{18B6BC0F-473F-4FFE-9B45-52B7CC7E0394}" sibTransId="{FCAD7999-177E-46F9-A9DF-3EB8D04C6D43}"/>
    <dgm:cxn modelId="{238EB7B1-2EC1-4C8F-BC32-1CD3FA2C9C15}" type="presOf" srcId="{9882E521-0532-42FA-A93A-6F96E82BB46B}" destId="{E023D415-3395-445F-A54F-4A915A011A1B}" srcOrd="0" destOrd="0" presId="urn:microsoft.com/office/officeart/2005/8/layout/list1"/>
    <dgm:cxn modelId="{8A4CA4A7-1859-49E6-B1F4-0D4A43C4546A}" type="presParOf" srcId="{11673064-72C3-4D23-8596-74FA54580DA3}" destId="{DC78D4BF-7F04-4FCA-AC7E-13BDE660EF37}" srcOrd="0" destOrd="0" presId="urn:microsoft.com/office/officeart/2005/8/layout/list1"/>
    <dgm:cxn modelId="{BDEEC8C7-4502-4D62-9549-6C141313184C}" type="presParOf" srcId="{DC78D4BF-7F04-4FCA-AC7E-13BDE660EF37}" destId="{BE257C54-E60A-4F17-A229-7107C4436379}" srcOrd="0" destOrd="0" presId="urn:microsoft.com/office/officeart/2005/8/layout/list1"/>
    <dgm:cxn modelId="{8938CDD3-0241-4337-B407-70399A13DD0B}" type="presParOf" srcId="{DC78D4BF-7F04-4FCA-AC7E-13BDE660EF37}" destId="{4B00DE61-0AFF-4E34-8F86-519292DC088E}" srcOrd="1" destOrd="0" presId="urn:microsoft.com/office/officeart/2005/8/layout/list1"/>
    <dgm:cxn modelId="{E0372027-32B8-46BD-A448-7B1FA610E37D}" type="presParOf" srcId="{11673064-72C3-4D23-8596-74FA54580DA3}" destId="{1499B7CA-3352-4997-9DBB-7FAD68876215}" srcOrd="1" destOrd="0" presId="urn:microsoft.com/office/officeart/2005/8/layout/list1"/>
    <dgm:cxn modelId="{0E06A9F0-6237-48DE-B34F-89F0696D404E}" type="presParOf" srcId="{11673064-72C3-4D23-8596-74FA54580DA3}" destId="{59C61C52-822E-4215-9ECD-5626F4F16A92}" srcOrd="2" destOrd="0" presId="urn:microsoft.com/office/officeart/2005/8/layout/list1"/>
    <dgm:cxn modelId="{F25717EF-C81A-4F38-B61B-825A9281A102}" type="presParOf" srcId="{11673064-72C3-4D23-8596-74FA54580DA3}" destId="{38BCE5D1-A9DB-4130-AC4C-06EC5588EF0B}" srcOrd="3" destOrd="0" presId="urn:microsoft.com/office/officeart/2005/8/layout/list1"/>
    <dgm:cxn modelId="{A5C92E68-47B2-44B9-AFE8-F173C7BDB471}" type="presParOf" srcId="{11673064-72C3-4D23-8596-74FA54580DA3}" destId="{11EEA50E-F9A2-49E4-AC8D-8287085E5429}" srcOrd="4" destOrd="0" presId="urn:microsoft.com/office/officeart/2005/8/layout/list1"/>
    <dgm:cxn modelId="{F5CDD3BE-0DEA-4F5E-A282-D03F5EA6E90C}" type="presParOf" srcId="{11EEA50E-F9A2-49E4-AC8D-8287085E5429}" destId="{E023D415-3395-445F-A54F-4A915A011A1B}" srcOrd="0" destOrd="0" presId="urn:microsoft.com/office/officeart/2005/8/layout/list1"/>
    <dgm:cxn modelId="{386405EC-4074-4483-8380-1D836CD00D76}" type="presParOf" srcId="{11EEA50E-F9A2-49E4-AC8D-8287085E5429}" destId="{E3334492-3CE7-4081-B387-7E18E974E979}" srcOrd="1" destOrd="0" presId="urn:microsoft.com/office/officeart/2005/8/layout/list1"/>
    <dgm:cxn modelId="{81C9C696-4B56-421B-B6E1-D5531DAD999A}" type="presParOf" srcId="{11673064-72C3-4D23-8596-74FA54580DA3}" destId="{00E0CF92-4743-4E84-91F4-4126E7780644}" srcOrd="5" destOrd="0" presId="urn:microsoft.com/office/officeart/2005/8/layout/list1"/>
    <dgm:cxn modelId="{3BA0117C-EA37-4944-903B-1FB232FA2095}" type="presParOf" srcId="{11673064-72C3-4D23-8596-74FA54580DA3}" destId="{8F65CA55-EAE7-464C-AADA-E169ABD81262}" srcOrd="6" destOrd="0" presId="urn:microsoft.com/office/officeart/2005/8/layout/list1"/>
    <dgm:cxn modelId="{4E506A38-27FE-4FEF-B898-BBC45FC7763B}" type="presParOf" srcId="{11673064-72C3-4D23-8596-74FA54580DA3}" destId="{7AF5242D-8893-43E8-9969-047F0980977B}" srcOrd="7" destOrd="0" presId="urn:microsoft.com/office/officeart/2005/8/layout/list1"/>
    <dgm:cxn modelId="{8FFD9375-543D-4EED-AEAE-3D11CBFE8101}" type="presParOf" srcId="{11673064-72C3-4D23-8596-74FA54580DA3}" destId="{06D1AFE7-26F9-4B6C-BF10-056567A2718A}" srcOrd="8" destOrd="0" presId="urn:microsoft.com/office/officeart/2005/8/layout/list1"/>
    <dgm:cxn modelId="{DF464182-0B30-4E62-A8F4-12F921C98944}" type="presParOf" srcId="{06D1AFE7-26F9-4B6C-BF10-056567A2718A}" destId="{A97B8517-35C2-4260-B950-777756ED56C9}" srcOrd="0" destOrd="0" presId="urn:microsoft.com/office/officeart/2005/8/layout/list1"/>
    <dgm:cxn modelId="{A9D9B0A6-19AF-415D-8091-9ED86C840FB2}" type="presParOf" srcId="{06D1AFE7-26F9-4B6C-BF10-056567A2718A}" destId="{49BF45BF-70BB-48AA-88A4-547826151E17}" srcOrd="1" destOrd="0" presId="urn:microsoft.com/office/officeart/2005/8/layout/list1"/>
    <dgm:cxn modelId="{CB49C04E-5265-4C19-9FB9-0DD829D317A1}" type="presParOf" srcId="{11673064-72C3-4D23-8596-74FA54580DA3}" destId="{53461DE3-0AE0-46E2-B7BC-6D653E6CAC4E}" srcOrd="9" destOrd="0" presId="urn:microsoft.com/office/officeart/2005/8/layout/list1"/>
    <dgm:cxn modelId="{893AF7B4-5716-499F-816B-C75B26428811}" type="presParOf" srcId="{11673064-72C3-4D23-8596-74FA54580DA3}" destId="{AA05E088-2B71-4CBA-B16A-96AF01B8320F}" srcOrd="10" destOrd="0" presId="urn:microsoft.com/office/officeart/2005/8/layout/list1"/>
    <dgm:cxn modelId="{D0B33D3A-0E7A-4741-B53D-20E272B5D2FB}" type="presParOf" srcId="{11673064-72C3-4D23-8596-74FA54580DA3}" destId="{7A400E4C-29AC-4807-B71C-82087A62D767}" srcOrd="11" destOrd="0" presId="urn:microsoft.com/office/officeart/2005/8/layout/list1"/>
    <dgm:cxn modelId="{0A135119-ED65-444D-8C84-B0F1C46A4897}" type="presParOf" srcId="{11673064-72C3-4D23-8596-74FA54580DA3}" destId="{7FB56812-FC8E-4FC5-AB29-6AA7A06B8F01}" srcOrd="12" destOrd="0" presId="urn:microsoft.com/office/officeart/2005/8/layout/list1"/>
    <dgm:cxn modelId="{E733CB5D-04EC-4A7F-801D-AADBC20A56BA}" type="presParOf" srcId="{7FB56812-FC8E-4FC5-AB29-6AA7A06B8F01}" destId="{9BEE33D1-7CFC-494E-A99B-08C14758063A}" srcOrd="0" destOrd="0" presId="urn:microsoft.com/office/officeart/2005/8/layout/list1"/>
    <dgm:cxn modelId="{1048D541-4C75-40C5-9266-09E60AD1D382}" type="presParOf" srcId="{7FB56812-FC8E-4FC5-AB29-6AA7A06B8F01}" destId="{299F25CB-182F-426D-829D-C0775F136E52}" srcOrd="1" destOrd="0" presId="urn:microsoft.com/office/officeart/2005/8/layout/list1"/>
    <dgm:cxn modelId="{B5DFCC43-B53B-428F-8EF0-BBF98BB56F48}" type="presParOf" srcId="{11673064-72C3-4D23-8596-74FA54580DA3}" destId="{DB274A5F-E760-47E9-B0E7-B092C1ACDF20}" srcOrd="13" destOrd="0" presId="urn:microsoft.com/office/officeart/2005/8/layout/list1"/>
    <dgm:cxn modelId="{927B7101-5FAB-4ECE-BD0A-AF80083EEB45}" type="presParOf" srcId="{11673064-72C3-4D23-8596-74FA54580DA3}" destId="{CCC5CB88-112D-4404-8EAC-A996BFE66ECC}"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0284E9-83FF-480E-80C4-0A6475F005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5A00B60-1C64-40D8-B072-22CC3813CAA6}">
      <dgm:prSet phldrT="[Texte]" custT="1"/>
      <dgm:spPr/>
      <dgm:t>
        <a:bodyPr/>
        <a:lstStyle/>
        <a:p>
          <a:r>
            <a:rPr lang="fr-FR" sz="1600" dirty="0" err="1" smtClean="0"/>
            <a:t>Develop</a:t>
          </a:r>
          <a:r>
            <a:rPr lang="fr-FR" sz="1600" dirty="0" smtClean="0"/>
            <a:t> ERTMS/ETCS and </a:t>
          </a:r>
          <a:r>
            <a:rPr lang="fr-FR" sz="1600" dirty="0" err="1" smtClean="0"/>
            <a:t>other</a:t>
          </a:r>
          <a:r>
            <a:rPr lang="fr-FR" sz="1600" dirty="0" smtClean="0"/>
            <a:t> train control and command </a:t>
          </a:r>
          <a:r>
            <a:rPr lang="fr-FR" sz="1600" dirty="0" err="1" smtClean="0"/>
            <a:t>systems</a:t>
          </a:r>
          <a:endParaRPr lang="fr-FR" sz="1600" dirty="0"/>
        </a:p>
      </dgm:t>
    </dgm:pt>
    <dgm:pt modelId="{E60FE91D-1908-4575-AAC8-3EC12F957A42}" type="parTrans" cxnId="{5588C68B-AD88-4117-853D-777A6C48E816}">
      <dgm:prSet/>
      <dgm:spPr/>
      <dgm:t>
        <a:bodyPr/>
        <a:lstStyle/>
        <a:p>
          <a:endParaRPr lang="fr-FR"/>
        </a:p>
      </dgm:t>
    </dgm:pt>
    <dgm:pt modelId="{F9433E76-5E91-44E4-88D3-1AC464B09BB0}" type="sibTrans" cxnId="{5588C68B-AD88-4117-853D-777A6C48E816}">
      <dgm:prSet/>
      <dgm:spPr/>
      <dgm:t>
        <a:bodyPr/>
        <a:lstStyle/>
        <a:p>
          <a:endParaRPr lang="fr-FR"/>
        </a:p>
      </dgm:t>
    </dgm:pt>
    <dgm:pt modelId="{9882E521-0532-42FA-A93A-6F96E82BB46B}">
      <dgm:prSet phldrT="[Texte]" custT="1"/>
      <dgm:spPr/>
      <dgm:t>
        <a:bodyPr/>
        <a:lstStyle/>
        <a:p>
          <a:r>
            <a:rPr lang="fr-FR" sz="1600" dirty="0" err="1" smtClean="0"/>
            <a:t>Increase</a:t>
          </a:r>
          <a:r>
            <a:rPr lang="fr-FR" sz="1600" dirty="0" smtClean="0"/>
            <a:t> </a:t>
          </a:r>
          <a:r>
            <a:rPr lang="fr-FR" sz="1600" dirty="0" err="1" smtClean="0"/>
            <a:t>safety</a:t>
          </a:r>
          <a:r>
            <a:rPr lang="fr-FR" sz="1600" dirty="0" smtClean="0"/>
            <a:t> </a:t>
          </a:r>
          <a:r>
            <a:rPr lang="fr-FR" sz="1600" dirty="0" err="1" smtClean="0"/>
            <a:t>at</a:t>
          </a:r>
          <a:r>
            <a:rPr lang="fr-FR" sz="1600" dirty="0" smtClean="0"/>
            <a:t> </a:t>
          </a:r>
          <a:r>
            <a:rPr lang="fr-FR" sz="1600" dirty="0" err="1" smtClean="0"/>
            <a:t>level</a:t>
          </a:r>
          <a:r>
            <a:rPr lang="fr-FR" sz="1600" dirty="0" smtClean="0"/>
            <a:t> </a:t>
          </a:r>
          <a:r>
            <a:rPr lang="fr-FR" sz="1600" dirty="0" err="1" smtClean="0"/>
            <a:t>crossings</a:t>
          </a:r>
          <a:endParaRPr lang="fr-FR" sz="1600" dirty="0"/>
        </a:p>
      </dgm:t>
    </dgm:pt>
    <dgm:pt modelId="{18B6BC0F-473F-4FFE-9B45-52B7CC7E0394}" type="parTrans" cxnId="{FFE91576-697C-4232-B4A5-005A7FD21981}">
      <dgm:prSet/>
      <dgm:spPr/>
      <dgm:t>
        <a:bodyPr/>
        <a:lstStyle/>
        <a:p>
          <a:endParaRPr lang="fr-FR"/>
        </a:p>
      </dgm:t>
    </dgm:pt>
    <dgm:pt modelId="{FCAD7999-177E-46F9-A9DF-3EB8D04C6D43}" type="sibTrans" cxnId="{FFE91576-697C-4232-B4A5-005A7FD21981}">
      <dgm:prSet/>
      <dgm:spPr/>
      <dgm:t>
        <a:bodyPr/>
        <a:lstStyle/>
        <a:p>
          <a:endParaRPr lang="fr-FR"/>
        </a:p>
      </dgm:t>
    </dgm:pt>
    <dgm:pt modelId="{82935C60-3E5B-4938-B274-5B803F24618A}">
      <dgm:prSet phldrT="[Texte]" custT="1"/>
      <dgm:spPr/>
      <dgm:t>
        <a:bodyPr/>
        <a:lstStyle/>
        <a:p>
          <a:r>
            <a:rPr lang="fr-FR" sz="1600" dirty="0" err="1" smtClean="0"/>
            <a:t>Investigate</a:t>
          </a:r>
          <a:r>
            <a:rPr lang="fr-FR" sz="1600" dirty="0" smtClean="0"/>
            <a:t> the protection of </a:t>
          </a:r>
          <a:r>
            <a:rPr lang="fr-FR" sz="1600" dirty="0" err="1" smtClean="0"/>
            <a:t>persons</a:t>
          </a:r>
          <a:r>
            <a:rPr lang="fr-FR" sz="1600" dirty="0" smtClean="0"/>
            <a:t> and </a:t>
          </a:r>
          <a:r>
            <a:rPr lang="fr-FR" sz="1600" dirty="0" err="1" smtClean="0"/>
            <a:t>property</a:t>
          </a:r>
          <a:endParaRPr lang="fr-FR" sz="1600" dirty="0" smtClean="0"/>
        </a:p>
      </dgm:t>
    </dgm:pt>
    <dgm:pt modelId="{FA0F2B56-B4E7-431F-807D-802FA0FCDD60}" type="parTrans" cxnId="{398DB69F-5282-4CE8-9020-7A83C6A5F70F}">
      <dgm:prSet/>
      <dgm:spPr/>
      <dgm:t>
        <a:bodyPr/>
        <a:lstStyle/>
        <a:p>
          <a:endParaRPr lang="fr-FR"/>
        </a:p>
      </dgm:t>
    </dgm:pt>
    <dgm:pt modelId="{D95F2B65-5500-4DC8-8334-324224926562}" type="sibTrans" cxnId="{398DB69F-5282-4CE8-9020-7A83C6A5F70F}">
      <dgm:prSet/>
      <dgm:spPr/>
      <dgm:t>
        <a:bodyPr/>
        <a:lstStyle/>
        <a:p>
          <a:endParaRPr lang="fr-FR"/>
        </a:p>
      </dgm:t>
    </dgm:pt>
    <dgm:pt modelId="{3843CE8D-C813-4830-98D2-F94AC5F7A42B}">
      <dgm:prSet phldrT="[Texte]" custT="1"/>
      <dgm:spPr/>
      <dgm:t>
        <a:bodyPr/>
        <a:lstStyle/>
        <a:p>
          <a:r>
            <a:rPr lang="fr-FR" sz="1600" dirty="0" err="1" smtClean="0"/>
            <a:t>Certify</a:t>
          </a:r>
          <a:r>
            <a:rPr lang="fr-FR" sz="1600" dirty="0" smtClean="0"/>
            <a:t>  </a:t>
          </a:r>
          <a:r>
            <a:rPr lang="fr-FR" sz="1600" dirty="0" err="1" smtClean="0"/>
            <a:t>dynamic</a:t>
          </a:r>
          <a:r>
            <a:rPr lang="fr-FR" sz="1600" dirty="0" smtClean="0"/>
            <a:t> </a:t>
          </a:r>
          <a:r>
            <a:rPr lang="fr-FR" sz="1600" dirty="0" err="1" smtClean="0"/>
            <a:t>behaviour</a:t>
          </a:r>
          <a:r>
            <a:rPr lang="fr-FR" sz="1600" dirty="0" smtClean="0"/>
            <a:t> of new </a:t>
          </a:r>
          <a:r>
            <a:rPr lang="fr-FR" sz="1600" dirty="0" err="1" smtClean="0"/>
            <a:t>rolling</a:t>
          </a:r>
          <a:r>
            <a:rPr lang="fr-FR" sz="1600" dirty="0" smtClean="0"/>
            <a:t> stock</a:t>
          </a:r>
        </a:p>
      </dgm:t>
    </dgm:pt>
    <dgm:pt modelId="{B041021C-2A3C-457A-946E-BD42C2F8D103}" type="parTrans" cxnId="{6C3B3BE8-135B-40DE-AA81-5551B7EFB23A}">
      <dgm:prSet/>
      <dgm:spPr/>
      <dgm:t>
        <a:bodyPr/>
        <a:lstStyle/>
        <a:p>
          <a:endParaRPr lang="fr-FR"/>
        </a:p>
      </dgm:t>
    </dgm:pt>
    <dgm:pt modelId="{80021401-C618-4A99-816E-53574DD3A505}" type="sibTrans" cxnId="{6C3B3BE8-135B-40DE-AA81-5551B7EFB23A}">
      <dgm:prSet/>
      <dgm:spPr/>
      <dgm:t>
        <a:bodyPr/>
        <a:lstStyle/>
        <a:p>
          <a:endParaRPr lang="fr-FR"/>
        </a:p>
      </dgm:t>
    </dgm:pt>
    <dgm:pt modelId="{790CD19F-D4E8-48E9-90D9-08B0A4D10105}">
      <dgm:prSet phldrT="[Texte]" custT="1"/>
      <dgm:spPr/>
      <dgm:t>
        <a:bodyPr/>
        <a:lstStyle/>
        <a:p>
          <a:r>
            <a:rPr lang="fr-FR" sz="1600" dirty="0" err="1" smtClean="0"/>
            <a:t>Produce</a:t>
          </a:r>
          <a:r>
            <a:rPr lang="fr-FR" sz="1600" dirty="0" smtClean="0"/>
            <a:t> </a:t>
          </a:r>
          <a:r>
            <a:rPr lang="fr-FR" sz="1600" dirty="0" err="1" smtClean="0"/>
            <a:t>indicators</a:t>
          </a:r>
          <a:r>
            <a:rPr lang="fr-FR" sz="1600" dirty="0" smtClean="0"/>
            <a:t> </a:t>
          </a:r>
          <a:r>
            <a:rPr lang="fr-FR" sz="1600" dirty="0" smtClean="0"/>
            <a:t>of </a:t>
          </a:r>
          <a:r>
            <a:rPr lang="fr-FR" sz="1600" dirty="0" err="1" smtClean="0"/>
            <a:t>near</a:t>
          </a:r>
          <a:r>
            <a:rPr lang="fr-FR" sz="1600" dirty="0" smtClean="0"/>
            <a:t> </a:t>
          </a:r>
          <a:r>
            <a:rPr lang="fr-FR" sz="1600" dirty="0" err="1" smtClean="0"/>
            <a:t>derayment</a:t>
          </a:r>
          <a:r>
            <a:rPr lang="fr-FR" sz="1600" dirty="0" smtClean="0"/>
            <a:t> and </a:t>
          </a:r>
          <a:r>
            <a:rPr lang="fr-FR" sz="1600" dirty="0" err="1" smtClean="0"/>
            <a:t>overtuning</a:t>
          </a:r>
          <a:endParaRPr lang="fr-FR" sz="1600" dirty="0" smtClean="0"/>
        </a:p>
      </dgm:t>
    </dgm:pt>
    <dgm:pt modelId="{97AD0FDA-2D1D-442E-B7D1-4168BBEBDE07}" type="parTrans" cxnId="{F416600D-27C7-464F-BD23-496160BDEDDE}">
      <dgm:prSet/>
      <dgm:spPr/>
    </dgm:pt>
    <dgm:pt modelId="{E9D5839D-C3A2-4889-86F9-38DC2798658C}" type="sibTrans" cxnId="{F416600D-27C7-464F-BD23-496160BDEDDE}">
      <dgm:prSet/>
      <dgm:spPr/>
    </dgm:pt>
    <dgm:pt modelId="{11673064-72C3-4D23-8596-74FA54580DA3}" type="pres">
      <dgm:prSet presAssocID="{790284E9-83FF-480E-80C4-0A6475F0055A}" presName="linear" presStyleCnt="0">
        <dgm:presLayoutVars>
          <dgm:dir/>
          <dgm:animLvl val="lvl"/>
          <dgm:resizeHandles val="exact"/>
        </dgm:presLayoutVars>
      </dgm:prSet>
      <dgm:spPr/>
      <dgm:t>
        <a:bodyPr/>
        <a:lstStyle/>
        <a:p>
          <a:endParaRPr lang="fr-FR"/>
        </a:p>
      </dgm:t>
    </dgm:pt>
    <dgm:pt modelId="{DC78D4BF-7F04-4FCA-AC7E-13BDE660EF37}" type="pres">
      <dgm:prSet presAssocID="{B5A00B60-1C64-40D8-B072-22CC3813CAA6}" presName="parentLin" presStyleCnt="0"/>
      <dgm:spPr/>
    </dgm:pt>
    <dgm:pt modelId="{BE257C54-E60A-4F17-A229-7107C4436379}" type="pres">
      <dgm:prSet presAssocID="{B5A00B60-1C64-40D8-B072-22CC3813CAA6}" presName="parentLeftMargin" presStyleLbl="node1" presStyleIdx="0" presStyleCnt="5"/>
      <dgm:spPr/>
      <dgm:t>
        <a:bodyPr/>
        <a:lstStyle/>
        <a:p>
          <a:endParaRPr lang="fr-FR"/>
        </a:p>
      </dgm:t>
    </dgm:pt>
    <dgm:pt modelId="{4B00DE61-0AFF-4E34-8F86-519292DC088E}" type="pres">
      <dgm:prSet presAssocID="{B5A00B60-1C64-40D8-B072-22CC3813CAA6}" presName="parentText" presStyleLbl="node1" presStyleIdx="0" presStyleCnt="5" custScaleX="128570" custScaleY="136020">
        <dgm:presLayoutVars>
          <dgm:chMax val="0"/>
          <dgm:bulletEnabled val="1"/>
        </dgm:presLayoutVars>
      </dgm:prSet>
      <dgm:spPr/>
      <dgm:t>
        <a:bodyPr/>
        <a:lstStyle/>
        <a:p>
          <a:endParaRPr lang="fr-FR"/>
        </a:p>
      </dgm:t>
    </dgm:pt>
    <dgm:pt modelId="{1499B7CA-3352-4997-9DBB-7FAD68876215}" type="pres">
      <dgm:prSet presAssocID="{B5A00B60-1C64-40D8-B072-22CC3813CAA6}" presName="negativeSpace" presStyleCnt="0"/>
      <dgm:spPr/>
    </dgm:pt>
    <dgm:pt modelId="{59C61C52-822E-4215-9ECD-5626F4F16A92}" type="pres">
      <dgm:prSet presAssocID="{B5A00B60-1C64-40D8-B072-22CC3813CAA6}" presName="childText" presStyleLbl="conFgAcc1" presStyleIdx="0" presStyleCnt="5">
        <dgm:presLayoutVars>
          <dgm:bulletEnabled val="1"/>
        </dgm:presLayoutVars>
      </dgm:prSet>
      <dgm:spPr/>
    </dgm:pt>
    <dgm:pt modelId="{38BCE5D1-A9DB-4130-AC4C-06EC5588EF0B}" type="pres">
      <dgm:prSet presAssocID="{F9433E76-5E91-44E4-88D3-1AC464B09BB0}" presName="spaceBetweenRectangles" presStyleCnt="0"/>
      <dgm:spPr/>
    </dgm:pt>
    <dgm:pt modelId="{11EEA50E-F9A2-49E4-AC8D-8287085E5429}" type="pres">
      <dgm:prSet presAssocID="{9882E521-0532-42FA-A93A-6F96E82BB46B}" presName="parentLin" presStyleCnt="0"/>
      <dgm:spPr/>
    </dgm:pt>
    <dgm:pt modelId="{E023D415-3395-445F-A54F-4A915A011A1B}" type="pres">
      <dgm:prSet presAssocID="{9882E521-0532-42FA-A93A-6F96E82BB46B}" presName="parentLeftMargin" presStyleLbl="node1" presStyleIdx="0" presStyleCnt="5"/>
      <dgm:spPr/>
      <dgm:t>
        <a:bodyPr/>
        <a:lstStyle/>
        <a:p>
          <a:endParaRPr lang="fr-FR"/>
        </a:p>
      </dgm:t>
    </dgm:pt>
    <dgm:pt modelId="{E3334492-3CE7-4081-B387-7E18E974E979}" type="pres">
      <dgm:prSet presAssocID="{9882E521-0532-42FA-A93A-6F96E82BB46B}" presName="parentText" presStyleLbl="node1" presStyleIdx="1" presStyleCnt="5" custScaleX="128570" custScaleY="136020">
        <dgm:presLayoutVars>
          <dgm:chMax val="0"/>
          <dgm:bulletEnabled val="1"/>
        </dgm:presLayoutVars>
      </dgm:prSet>
      <dgm:spPr/>
      <dgm:t>
        <a:bodyPr/>
        <a:lstStyle/>
        <a:p>
          <a:endParaRPr lang="fr-FR"/>
        </a:p>
      </dgm:t>
    </dgm:pt>
    <dgm:pt modelId="{00E0CF92-4743-4E84-91F4-4126E7780644}" type="pres">
      <dgm:prSet presAssocID="{9882E521-0532-42FA-A93A-6F96E82BB46B}" presName="negativeSpace" presStyleCnt="0"/>
      <dgm:spPr/>
    </dgm:pt>
    <dgm:pt modelId="{8F65CA55-EAE7-464C-AADA-E169ABD81262}" type="pres">
      <dgm:prSet presAssocID="{9882E521-0532-42FA-A93A-6F96E82BB46B}" presName="childText" presStyleLbl="conFgAcc1" presStyleIdx="1" presStyleCnt="5">
        <dgm:presLayoutVars>
          <dgm:bulletEnabled val="1"/>
        </dgm:presLayoutVars>
      </dgm:prSet>
      <dgm:spPr/>
    </dgm:pt>
    <dgm:pt modelId="{7AF5242D-8893-43E8-9969-047F0980977B}" type="pres">
      <dgm:prSet presAssocID="{FCAD7999-177E-46F9-A9DF-3EB8D04C6D43}" presName="spaceBetweenRectangles" presStyleCnt="0"/>
      <dgm:spPr/>
    </dgm:pt>
    <dgm:pt modelId="{06D1AFE7-26F9-4B6C-BF10-056567A2718A}" type="pres">
      <dgm:prSet presAssocID="{82935C60-3E5B-4938-B274-5B803F24618A}" presName="parentLin" presStyleCnt="0"/>
      <dgm:spPr/>
    </dgm:pt>
    <dgm:pt modelId="{A97B8517-35C2-4260-B950-777756ED56C9}" type="pres">
      <dgm:prSet presAssocID="{82935C60-3E5B-4938-B274-5B803F24618A}" presName="parentLeftMargin" presStyleLbl="node1" presStyleIdx="1" presStyleCnt="5"/>
      <dgm:spPr/>
      <dgm:t>
        <a:bodyPr/>
        <a:lstStyle/>
        <a:p>
          <a:endParaRPr lang="fr-FR"/>
        </a:p>
      </dgm:t>
    </dgm:pt>
    <dgm:pt modelId="{49BF45BF-70BB-48AA-88A4-547826151E17}" type="pres">
      <dgm:prSet presAssocID="{82935C60-3E5B-4938-B274-5B803F24618A}" presName="parentText" presStyleLbl="node1" presStyleIdx="2" presStyleCnt="5" custScaleX="128570" custScaleY="136020">
        <dgm:presLayoutVars>
          <dgm:chMax val="0"/>
          <dgm:bulletEnabled val="1"/>
        </dgm:presLayoutVars>
      </dgm:prSet>
      <dgm:spPr/>
      <dgm:t>
        <a:bodyPr/>
        <a:lstStyle/>
        <a:p>
          <a:endParaRPr lang="fr-FR"/>
        </a:p>
      </dgm:t>
    </dgm:pt>
    <dgm:pt modelId="{53461DE3-0AE0-46E2-B7BC-6D653E6CAC4E}" type="pres">
      <dgm:prSet presAssocID="{82935C60-3E5B-4938-B274-5B803F24618A}" presName="negativeSpace" presStyleCnt="0"/>
      <dgm:spPr/>
    </dgm:pt>
    <dgm:pt modelId="{AA05E088-2B71-4CBA-B16A-96AF01B8320F}" type="pres">
      <dgm:prSet presAssocID="{82935C60-3E5B-4938-B274-5B803F24618A}" presName="childText" presStyleLbl="conFgAcc1" presStyleIdx="2" presStyleCnt="5">
        <dgm:presLayoutVars>
          <dgm:bulletEnabled val="1"/>
        </dgm:presLayoutVars>
      </dgm:prSet>
      <dgm:spPr/>
    </dgm:pt>
    <dgm:pt modelId="{7A400E4C-29AC-4807-B71C-82087A62D767}" type="pres">
      <dgm:prSet presAssocID="{D95F2B65-5500-4DC8-8334-324224926562}" presName="spaceBetweenRectangles" presStyleCnt="0"/>
      <dgm:spPr/>
    </dgm:pt>
    <dgm:pt modelId="{7FB56812-FC8E-4FC5-AB29-6AA7A06B8F01}" type="pres">
      <dgm:prSet presAssocID="{3843CE8D-C813-4830-98D2-F94AC5F7A42B}" presName="parentLin" presStyleCnt="0"/>
      <dgm:spPr/>
    </dgm:pt>
    <dgm:pt modelId="{9BEE33D1-7CFC-494E-A99B-08C14758063A}" type="pres">
      <dgm:prSet presAssocID="{3843CE8D-C813-4830-98D2-F94AC5F7A42B}" presName="parentLeftMargin" presStyleLbl="node1" presStyleIdx="2" presStyleCnt="5"/>
      <dgm:spPr/>
      <dgm:t>
        <a:bodyPr/>
        <a:lstStyle/>
        <a:p>
          <a:endParaRPr lang="fr-FR"/>
        </a:p>
      </dgm:t>
    </dgm:pt>
    <dgm:pt modelId="{299F25CB-182F-426D-829D-C0775F136E52}" type="pres">
      <dgm:prSet presAssocID="{3843CE8D-C813-4830-98D2-F94AC5F7A42B}" presName="parentText" presStyleLbl="node1" presStyleIdx="3" presStyleCnt="5" custScaleX="128570" custScaleY="136020">
        <dgm:presLayoutVars>
          <dgm:chMax val="0"/>
          <dgm:bulletEnabled val="1"/>
        </dgm:presLayoutVars>
      </dgm:prSet>
      <dgm:spPr/>
      <dgm:t>
        <a:bodyPr/>
        <a:lstStyle/>
        <a:p>
          <a:endParaRPr lang="fr-FR"/>
        </a:p>
      </dgm:t>
    </dgm:pt>
    <dgm:pt modelId="{DB274A5F-E760-47E9-B0E7-B092C1ACDF20}" type="pres">
      <dgm:prSet presAssocID="{3843CE8D-C813-4830-98D2-F94AC5F7A42B}" presName="negativeSpace" presStyleCnt="0"/>
      <dgm:spPr/>
    </dgm:pt>
    <dgm:pt modelId="{CCC5CB88-112D-4404-8EAC-A996BFE66ECC}" type="pres">
      <dgm:prSet presAssocID="{3843CE8D-C813-4830-98D2-F94AC5F7A42B}" presName="childText" presStyleLbl="conFgAcc1" presStyleIdx="3" presStyleCnt="5">
        <dgm:presLayoutVars>
          <dgm:bulletEnabled val="1"/>
        </dgm:presLayoutVars>
      </dgm:prSet>
      <dgm:spPr/>
    </dgm:pt>
    <dgm:pt modelId="{CB0A1A29-EC10-4347-90C4-506DE6146132}" type="pres">
      <dgm:prSet presAssocID="{80021401-C618-4A99-816E-53574DD3A505}" presName="spaceBetweenRectangles" presStyleCnt="0"/>
      <dgm:spPr/>
    </dgm:pt>
    <dgm:pt modelId="{E892E8DD-0A25-493B-B9C4-4F72CBF9B477}" type="pres">
      <dgm:prSet presAssocID="{790CD19F-D4E8-48E9-90D9-08B0A4D10105}" presName="parentLin" presStyleCnt="0"/>
      <dgm:spPr/>
    </dgm:pt>
    <dgm:pt modelId="{7B066BE9-C0FC-4E1A-A24E-BB2C3FC333CD}" type="pres">
      <dgm:prSet presAssocID="{790CD19F-D4E8-48E9-90D9-08B0A4D10105}" presName="parentLeftMargin" presStyleLbl="node1" presStyleIdx="3" presStyleCnt="5"/>
      <dgm:spPr/>
      <dgm:t>
        <a:bodyPr/>
        <a:lstStyle/>
        <a:p>
          <a:endParaRPr lang="fr-FR"/>
        </a:p>
      </dgm:t>
    </dgm:pt>
    <dgm:pt modelId="{7BEC6C7D-DE4A-4D21-A1D7-840F3F28D783}" type="pres">
      <dgm:prSet presAssocID="{790CD19F-D4E8-48E9-90D9-08B0A4D10105}" presName="parentText" presStyleLbl="node1" presStyleIdx="4" presStyleCnt="5">
        <dgm:presLayoutVars>
          <dgm:chMax val="0"/>
          <dgm:bulletEnabled val="1"/>
        </dgm:presLayoutVars>
      </dgm:prSet>
      <dgm:spPr/>
      <dgm:t>
        <a:bodyPr/>
        <a:lstStyle/>
        <a:p>
          <a:endParaRPr lang="fr-FR"/>
        </a:p>
      </dgm:t>
    </dgm:pt>
    <dgm:pt modelId="{0EAC0AE3-8C36-46AB-A8E2-0136090DDCEA}" type="pres">
      <dgm:prSet presAssocID="{790CD19F-D4E8-48E9-90D9-08B0A4D10105}" presName="negativeSpace" presStyleCnt="0"/>
      <dgm:spPr/>
    </dgm:pt>
    <dgm:pt modelId="{290AC012-F57A-4A73-A330-2C9728F99F48}" type="pres">
      <dgm:prSet presAssocID="{790CD19F-D4E8-48E9-90D9-08B0A4D10105}" presName="childText" presStyleLbl="conFgAcc1" presStyleIdx="4" presStyleCnt="5">
        <dgm:presLayoutVars>
          <dgm:bulletEnabled val="1"/>
        </dgm:presLayoutVars>
      </dgm:prSet>
      <dgm:spPr/>
    </dgm:pt>
  </dgm:ptLst>
  <dgm:cxnLst>
    <dgm:cxn modelId="{4300D05A-00CA-4CE3-9DCC-2FE04402CD46}" type="presOf" srcId="{790CD19F-D4E8-48E9-90D9-08B0A4D10105}" destId="{7BEC6C7D-DE4A-4D21-A1D7-840F3F28D783}" srcOrd="1" destOrd="0" presId="urn:microsoft.com/office/officeart/2005/8/layout/list1"/>
    <dgm:cxn modelId="{6C3B3BE8-135B-40DE-AA81-5551B7EFB23A}" srcId="{790284E9-83FF-480E-80C4-0A6475F0055A}" destId="{3843CE8D-C813-4830-98D2-F94AC5F7A42B}" srcOrd="3" destOrd="0" parTransId="{B041021C-2A3C-457A-946E-BD42C2F8D103}" sibTransId="{80021401-C618-4A99-816E-53574DD3A505}"/>
    <dgm:cxn modelId="{845F9996-35D9-4F87-B357-A5D5731EF917}" type="presOf" srcId="{3843CE8D-C813-4830-98D2-F94AC5F7A42B}" destId="{299F25CB-182F-426D-829D-C0775F136E52}" srcOrd="1" destOrd="0" presId="urn:microsoft.com/office/officeart/2005/8/layout/list1"/>
    <dgm:cxn modelId="{398DB69F-5282-4CE8-9020-7A83C6A5F70F}" srcId="{790284E9-83FF-480E-80C4-0A6475F0055A}" destId="{82935C60-3E5B-4938-B274-5B803F24618A}" srcOrd="2" destOrd="0" parTransId="{FA0F2B56-B4E7-431F-807D-802FA0FCDD60}" sibTransId="{D95F2B65-5500-4DC8-8334-324224926562}"/>
    <dgm:cxn modelId="{34AE45F3-FE2B-42A0-AB66-0DBF3AE4BA1E}" type="presOf" srcId="{82935C60-3E5B-4938-B274-5B803F24618A}" destId="{A97B8517-35C2-4260-B950-777756ED56C9}" srcOrd="0" destOrd="0" presId="urn:microsoft.com/office/officeart/2005/8/layout/list1"/>
    <dgm:cxn modelId="{0F75F609-3DF3-4331-84D7-7AE1606451E5}" type="presOf" srcId="{790CD19F-D4E8-48E9-90D9-08B0A4D10105}" destId="{7B066BE9-C0FC-4E1A-A24E-BB2C3FC333CD}" srcOrd="0" destOrd="0" presId="urn:microsoft.com/office/officeart/2005/8/layout/list1"/>
    <dgm:cxn modelId="{1633F0A2-E24C-4281-AED6-55B2FE4DE836}" type="presOf" srcId="{9882E521-0532-42FA-A93A-6F96E82BB46B}" destId="{E023D415-3395-445F-A54F-4A915A011A1B}" srcOrd="0" destOrd="0" presId="urn:microsoft.com/office/officeart/2005/8/layout/list1"/>
    <dgm:cxn modelId="{6125DA34-B0E0-47E8-9A3A-BA2636B8A373}" type="presOf" srcId="{9882E521-0532-42FA-A93A-6F96E82BB46B}" destId="{E3334492-3CE7-4081-B387-7E18E974E979}" srcOrd="1" destOrd="0" presId="urn:microsoft.com/office/officeart/2005/8/layout/list1"/>
    <dgm:cxn modelId="{5588C68B-AD88-4117-853D-777A6C48E816}" srcId="{790284E9-83FF-480E-80C4-0A6475F0055A}" destId="{B5A00B60-1C64-40D8-B072-22CC3813CAA6}" srcOrd="0" destOrd="0" parTransId="{E60FE91D-1908-4575-AAC8-3EC12F957A42}" sibTransId="{F9433E76-5E91-44E4-88D3-1AC464B09BB0}"/>
    <dgm:cxn modelId="{F416600D-27C7-464F-BD23-496160BDEDDE}" srcId="{790284E9-83FF-480E-80C4-0A6475F0055A}" destId="{790CD19F-D4E8-48E9-90D9-08B0A4D10105}" srcOrd="4" destOrd="0" parTransId="{97AD0FDA-2D1D-442E-B7D1-4168BBEBDE07}" sibTransId="{E9D5839D-C3A2-4889-86F9-38DC2798658C}"/>
    <dgm:cxn modelId="{91A798E9-A713-487F-AC34-BEC086B2C053}" type="presOf" srcId="{3843CE8D-C813-4830-98D2-F94AC5F7A42B}" destId="{9BEE33D1-7CFC-494E-A99B-08C14758063A}" srcOrd="0" destOrd="0" presId="urn:microsoft.com/office/officeart/2005/8/layout/list1"/>
    <dgm:cxn modelId="{D97B5372-7DE8-4981-8E2C-4C990CCFC56E}" type="presOf" srcId="{790284E9-83FF-480E-80C4-0A6475F0055A}" destId="{11673064-72C3-4D23-8596-74FA54580DA3}" srcOrd="0" destOrd="0" presId="urn:microsoft.com/office/officeart/2005/8/layout/list1"/>
    <dgm:cxn modelId="{5169A6BC-41EF-4697-AD35-9FE4EE96185B}" type="presOf" srcId="{B5A00B60-1C64-40D8-B072-22CC3813CAA6}" destId="{BE257C54-E60A-4F17-A229-7107C4436379}" srcOrd="0" destOrd="0" presId="urn:microsoft.com/office/officeart/2005/8/layout/list1"/>
    <dgm:cxn modelId="{FFE91576-697C-4232-B4A5-005A7FD21981}" srcId="{790284E9-83FF-480E-80C4-0A6475F0055A}" destId="{9882E521-0532-42FA-A93A-6F96E82BB46B}" srcOrd="1" destOrd="0" parTransId="{18B6BC0F-473F-4FFE-9B45-52B7CC7E0394}" sibTransId="{FCAD7999-177E-46F9-A9DF-3EB8D04C6D43}"/>
    <dgm:cxn modelId="{92026BA0-12DC-4B5E-B2E9-BC4A30A3F894}" type="presOf" srcId="{82935C60-3E5B-4938-B274-5B803F24618A}" destId="{49BF45BF-70BB-48AA-88A4-547826151E17}" srcOrd="1" destOrd="0" presId="urn:microsoft.com/office/officeart/2005/8/layout/list1"/>
    <dgm:cxn modelId="{99C6B48D-E288-46ED-8498-928FF2B1FD9A}" type="presOf" srcId="{B5A00B60-1C64-40D8-B072-22CC3813CAA6}" destId="{4B00DE61-0AFF-4E34-8F86-519292DC088E}" srcOrd="1" destOrd="0" presId="urn:microsoft.com/office/officeart/2005/8/layout/list1"/>
    <dgm:cxn modelId="{39DB8137-E2EB-4FFF-9AA6-EE1C1B4EBDEE}" type="presParOf" srcId="{11673064-72C3-4D23-8596-74FA54580DA3}" destId="{DC78D4BF-7F04-4FCA-AC7E-13BDE660EF37}" srcOrd="0" destOrd="0" presId="urn:microsoft.com/office/officeart/2005/8/layout/list1"/>
    <dgm:cxn modelId="{6BBDD003-AB36-4EF4-A7BD-F08591F21B9F}" type="presParOf" srcId="{DC78D4BF-7F04-4FCA-AC7E-13BDE660EF37}" destId="{BE257C54-E60A-4F17-A229-7107C4436379}" srcOrd="0" destOrd="0" presId="urn:microsoft.com/office/officeart/2005/8/layout/list1"/>
    <dgm:cxn modelId="{82584B05-BB12-4CD7-B79B-F10CB787701F}" type="presParOf" srcId="{DC78D4BF-7F04-4FCA-AC7E-13BDE660EF37}" destId="{4B00DE61-0AFF-4E34-8F86-519292DC088E}" srcOrd="1" destOrd="0" presId="urn:microsoft.com/office/officeart/2005/8/layout/list1"/>
    <dgm:cxn modelId="{4B05F748-4DAE-4EC4-93BC-42D66944F66B}" type="presParOf" srcId="{11673064-72C3-4D23-8596-74FA54580DA3}" destId="{1499B7CA-3352-4997-9DBB-7FAD68876215}" srcOrd="1" destOrd="0" presId="urn:microsoft.com/office/officeart/2005/8/layout/list1"/>
    <dgm:cxn modelId="{02B5219C-2FFB-42C0-94E4-70C7F5787F1B}" type="presParOf" srcId="{11673064-72C3-4D23-8596-74FA54580DA3}" destId="{59C61C52-822E-4215-9ECD-5626F4F16A92}" srcOrd="2" destOrd="0" presId="urn:microsoft.com/office/officeart/2005/8/layout/list1"/>
    <dgm:cxn modelId="{8FBF156C-D152-42D7-A8C6-1EF0E9F42553}" type="presParOf" srcId="{11673064-72C3-4D23-8596-74FA54580DA3}" destId="{38BCE5D1-A9DB-4130-AC4C-06EC5588EF0B}" srcOrd="3" destOrd="0" presId="urn:microsoft.com/office/officeart/2005/8/layout/list1"/>
    <dgm:cxn modelId="{93878905-08F6-490C-8322-05D02D4FE883}" type="presParOf" srcId="{11673064-72C3-4D23-8596-74FA54580DA3}" destId="{11EEA50E-F9A2-49E4-AC8D-8287085E5429}" srcOrd="4" destOrd="0" presId="urn:microsoft.com/office/officeart/2005/8/layout/list1"/>
    <dgm:cxn modelId="{8FFE7BA8-2675-4096-906D-572F3F5659CB}" type="presParOf" srcId="{11EEA50E-F9A2-49E4-AC8D-8287085E5429}" destId="{E023D415-3395-445F-A54F-4A915A011A1B}" srcOrd="0" destOrd="0" presId="urn:microsoft.com/office/officeart/2005/8/layout/list1"/>
    <dgm:cxn modelId="{D357664B-C26E-4A39-81A7-6FCC22C23D58}" type="presParOf" srcId="{11EEA50E-F9A2-49E4-AC8D-8287085E5429}" destId="{E3334492-3CE7-4081-B387-7E18E974E979}" srcOrd="1" destOrd="0" presId="urn:microsoft.com/office/officeart/2005/8/layout/list1"/>
    <dgm:cxn modelId="{93CFA313-2AE3-4DF2-8288-EA9617B34405}" type="presParOf" srcId="{11673064-72C3-4D23-8596-74FA54580DA3}" destId="{00E0CF92-4743-4E84-91F4-4126E7780644}" srcOrd="5" destOrd="0" presId="urn:microsoft.com/office/officeart/2005/8/layout/list1"/>
    <dgm:cxn modelId="{ADA553EA-9B90-4ED6-96A6-55EBF21174C4}" type="presParOf" srcId="{11673064-72C3-4D23-8596-74FA54580DA3}" destId="{8F65CA55-EAE7-464C-AADA-E169ABD81262}" srcOrd="6" destOrd="0" presId="urn:microsoft.com/office/officeart/2005/8/layout/list1"/>
    <dgm:cxn modelId="{E0235549-058B-4ACF-80B4-E6728FD462A5}" type="presParOf" srcId="{11673064-72C3-4D23-8596-74FA54580DA3}" destId="{7AF5242D-8893-43E8-9969-047F0980977B}" srcOrd="7" destOrd="0" presId="urn:microsoft.com/office/officeart/2005/8/layout/list1"/>
    <dgm:cxn modelId="{62B5D081-7A60-4C69-9A37-A3C2D9021C02}" type="presParOf" srcId="{11673064-72C3-4D23-8596-74FA54580DA3}" destId="{06D1AFE7-26F9-4B6C-BF10-056567A2718A}" srcOrd="8" destOrd="0" presId="urn:microsoft.com/office/officeart/2005/8/layout/list1"/>
    <dgm:cxn modelId="{0E4E3A3A-CE9C-46CA-9C29-58B641854075}" type="presParOf" srcId="{06D1AFE7-26F9-4B6C-BF10-056567A2718A}" destId="{A97B8517-35C2-4260-B950-777756ED56C9}" srcOrd="0" destOrd="0" presId="urn:microsoft.com/office/officeart/2005/8/layout/list1"/>
    <dgm:cxn modelId="{135683DC-6065-4AF0-A6E1-D64CA34862D1}" type="presParOf" srcId="{06D1AFE7-26F9-4B6C-BF10-056567A2718A}" destId="{49BF45BF-70BB-48AA-88A4-547826151E17}" srcOrd="1" destOrd="0" presId="urn:microsoft.com/office/officeart/2005/8/layout/list1"/>
    <dgm:cxn modelId="{D9AD6DFF-2072-4CF7-9558-8110633A404B}" type="presParOf" srcId="{11673064-72C3-4D23-8596-74FA54580DA3}" destId="{53461DE3-0AE0-46E2-B7BC-6D653E6CAC4E}" srcOrd="9" destOrd="0" presId="urn:microsoft.com/office/officeart/2005/8/layout/list1"/>
    <dgm:cxn modelId="{B1D6DABA-B101-4767-A800-234AC9C5FFB8}" type="presParOf" srcId="{11673064-72C3-4D23-8596-74FA54580DA3}" destId="{AA05E088-2B71-4CBA-B16A-96AF01B8320F}" srcOrd="10" destOrd="0" presId="urn:microsoft.com/office/officeart/2005/8/layout/list1"/>
    <dgm:cxn modelId="{12A3E352-6881-4DAE-9536-382328DC7D66}" type="presParOf" srcId="{11673064-72C3-4D23-8596-74FA54580DA3}" destId="{7A400E4C-29AC-4807-B71C-82087A62D767}" srcOrd="11" destOrd="0" presId="urn:microsoft.com/office/officeart/2005/8/layout/list1"/>
    <dgm:cxn modelId="{AD24CF0F-AFD9-4FD0-9FD0-C68190EBF975}" type="presParOf" srcId="{11673064-72C3-4D23-8596-74FA54580DA3}" destId="{7FB56812-FC8E-4FC5-AB29-6AA7A06B8F01}" srcOrd="12" destOrd="0" presId="urn:microsoft.com/office/officeart/2005/8/layout/list1"/>
    <dgm:cxn modelId="{E5942751-2C34-48A9-AC16-171006CD93D9}" type="presParOf" srcId="{7FB56812-FC8E-4FC5-AB29-6AA7A06B8F01}" destId="{9BEE33D1-7CFC-494E-A99B-08C14758063A}" srcOrd="0" destOrd="0" presId="urn:microsoft.com/office/officeart/2005/8/layout/list1"/>
    <dgm:cxn modelId="{72DD2CA6-BBC7-4278-AD45-7E24D8238FD1}" type="presParOf" srcId="{7FB56812-FC8E-4FC5-AB29-6AA7A06B8F01}" destId="{299F25CB-182F-426D-829D-C0775F136E52}" srcOrd="1" destOrd="0" presId="urn:microsoft.com/office/officeart/2005/8/layout/list1"/>
    <dgm:cxn modelId="{D8949FCB-7BCA-44C7-BE32-54C6DBF30712}" type="presParOf" srcId="{11673064-72C3-4D23-8596-74FA54580DA3}" destId="{DB274A5F-E760-47E9-B0E7-B092C1ACDF20}" srcOrd="13" destOrd="0" presId="urn:microsoft.com/office/officeart/2005/8/layout/list1"/>
    <dgm:cxn modelId="{DFD46CBA-CA57-423E-872F-2FC3DF79BEF1}" type="presParOf" srcId="{11673064-72C3-4D23-8596-74FA54580DA3}" destId="{CCC5CB88-112D-4404-8EAC-A996BFE66ECC}" srcOrd="14" destOrd="0" presId="urn:microsoft.com/office/officeart/2005/8/layout/list1"/>
    <dgm:cxn modelId="{45067AC6-BF1A-41BE-AFF8-BBB795C672F1}" type="presParOf" srcId="{11673064-72C3-4D23-8596-74FA54580DA3}" destId="{CB0A1A29-EC10-4347-90C4-506DE6146132}" srcOrd="15" destOrd="0" presId="urn:microsoft.com/office/officeart/2005/8/layout/list1"/>
    <dgm:cxn modelId="{C612825A-817A-4D81-BF21-B40A8482307F}" type="presParOf" srcId="{11673064-72C3-4D23-8596-74FA54580DA3}" destId="{E892E8DD-0A25-493B-B9C4-4F72CBF9B477}" srcOrd="16" destOrd="0" presId="urn:microsoft.com/office/officeart/2005/8/layout/list1"/>
    <dgm:cxn modelId="{D9CA23F6-458A-458F-A92B-D9529A637A9C}" type="presParOf" srcId="{E892E8DD-0A25-493B-B9C4-4F72CBF9B477}" destId="{7B066BE9-C0FC-4E1A-A24E-BB2C3FC333CD}" srcOrd="0" destOrd="0" presId="urn:microsoft.com/office/officeart/2005/8/layout/list1"/>
    <dgm:cxn modelId="{10A0837F-BF69-4885-B83A-C17D04AD346E}" type="presParOf" srcId="{E892E8DD-0A25-493B-B9C4-4F72CBF9B477}" destId="{7BEC6C7D-DE4A-4D21-A1D7-840F3F28D783}" srcOrd="1" destOrd="0" presId="urn:microsoft.com/office/officeart/2005/8/layout/list1"/>
    <dgm:cxn modelId="{142D5DBE-F609-486E-8CA5-DC8718A7A1AD}" type="presParOf" srcId="{11673064-72C3-4D23-8596-74FA54580DA3}" destId="{0EAC0AE3-8C36-46AB-A8E2-0136090DDCEA}" srcOrd="17" destOrd="0" presId="urn:microsoft.com/office/officeart/2005/8/layout/list1"/>
    <dgm:cxn modelId="{6D2D19BE-7F7A-4A83-86E7-165AB5CB80C8}" type="presParOf" srcId="{11673064-72C3-4D23-8596-74FA54580DA3}" destId="{290AC012-F57A-4A73-A330-2C9728F99F48}"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0284E9-83FF-480E-80C4-0A6475F005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5A00B60-1C64-40D8-B072-22CC3813CAA6}">
      <dgm:prSet phldrT="[Texte]" custT="1"/>
      <dgm:spPr/>
      <dgm:t>
        <a:bodyPr/>
        <a:lstStyle/>
        <a:p>
          <a:r>
            <a:rPr lang="fr-FR" sz="1600" dirty="0" err="1" smtClean="0"/>
            <a:t>Offer</a:t>
          </a:r>
          <a:r>
            <a:rPr lang="fr-FR" sz="1600" dirty="0" smtClean="0"/>
            <a:t> services to </a:t>
          </a:r>
          <a:r>
            <a:rPr lang="fr-FR" sz="1600" dirty="0" err="1" smtClean="0"/>
            <a:t>users</a:t>
          </a:r>
          <a:r>
            <a:rPr lang="fr-FR" sz="1600" dirty="0" smtClean="0"/>
            <a:t>; </a:t>
          </a:r>
          <a:r>
            <a:rPr lang="fr-FR" sz="1600" dirty="0" err="1" smtClean="0"/>
            <a:t>develop</a:t>
          </a:r>
          <a:r>
            <a:rPr lang="fr-FR" sz="1600" dirty="0" smtClean="0"/>
            <a:t> information </a:t>
          </a:r>
          <a:r>
            <a:rPr lang="fr-FR" sz="1600" dirty="0" err="1" smtClean="0"/>
            <a:t>systems</a:t>
          </a:r>
          <a:endParaRPr lang="fr-FR" sz="1600" dirty="0"/>
        </a:p>
      </dgm:t>
    </dgm:pt>
    <dgm:pt modelId="{E60FE91D-1908-4575-AAC8-3EC12F957A42}" type="parTrans" cxnId="{5588C68B-AD88-4117-853D-777A6C48E816}">
      <dgm:prSet/>
      <dgm:spPr/>
      <dgm:t>
        <a:bodyPr/>
        <a:lstStyle/>
        <a:p>
          <a:endParaRPr lang="fr-FR"/>
        </a:p>
      </dgm:t>
    </dgm:pt>
    <dgm:pt modelId="{F9433E76-5E91-44E4-88D3-1AC464B09BB0}" type="sibTrans" cxnId="{5588C68B-AD88-4117-853D-777A6C48E816}">
      <dgm:prSet/>
      <dgm:spPr/>
      <dgm:t>
        <a:bodyPr/>
        <a:lstStyle/>
        <a:p>
          <a:endParaRPr lang="fr-FR"/>
        </a:p>
      </dgm:t>
    </dgm:pt>
    <dgm:pt modelId="{9882E521-0532-42FA-A93A-6F96E82BB46B}">
      <dgm:prSet phldrT="[Texte]" custT="1"/>
      <dgm:spPr/>
      <dgm:t>
        <a:bodyPr/>
        <a:lstStyle/>
        <a:p>
          <a:r>
            <a:rPr lang="fr-FR" sz="1600" dirty="0" err="1" smtClean="0"/>
            <a:t>Improve</a:t>
          </a:r>
          <a:r>
            <a:rPr lang="fr-FR" sz="1600" dirty="0" smtClean="0"/>
            <a:t> modal shift conditions</a:t>
          </a:r>
          <a:endParaRPr lang="fr-FR" sz="1600" dirty="0"/>
        </a:p>
      </dgm:t>
    </dgm:pt>
    <dgm:pt modelId="{18B6BC0F-473F-4FFE-9B45-52B7CC7E0394}" type="parTrans" cxnId="{FFE91576-697C-4232-B4A5-005A7FD21981}">
      <dgm:prSet/>
      <dgm:spPr/>
      <dgm:t>
        <a:bodyPr/>
        <a:lstStyle/>
        <a:p>
          <a:endParaRPr lang="fr-FR"/>
        </a:p>
      </dgm:t>
    </dgm:pt>
    <dgm:pt modelId="{FCAD7999-177E-46F9-A9DF-3EB8D04C6D43}" type="sibTrans" cxnId="{FFE91576-697C-4232-B4A5-005A7FD21981}">
      <dgm:prSet/>
      <dgm:spPr/>
      <dgm:t>
        <a:bodyPr/>
        <a:lstStyle/>
        <a:p>
          <a:endParaRPr lang="fr-FR"/>
        </a:p>
      </dgm:t>
    </dgm:pt>
    <dgm:pt modelId="{82935C60-3E5B-4938-B274-5B803F24618A}">
      <dgm:prSet phldrT="[Texte]" custT="1"/>
      <dgm:spPr/>
      <dgm:t>
        <a:bodyPr/>
        <a:lstStyle/>
        <a:p>
          <a:r>
            <a:rPr lang="fr-FR" sz="1600" dirty="0" smtClean="0"/>
            <a:t>Analyse rail </a:t>
          </a:r>
          <a:r>
            <a:rPr lang="fr-FR" sz="1600" dirty="0" err="1" smtClean="0"/>
            <a:t>freight</a:t>
          </a:r>
          <a:r>
            <a:rPr lang="fr-FR" sz="1600" dirty="0" smtClean="0"/>
            <a:t> production conditions</a:t>
          </a:r>
        </a:p>
      </dgm:t>
    </dgm:pt>
    <dgm:pt modelId="{FA0F2B56-B4E7-431F-807D-802FA0FCDD60}" type="parTrans" cxnId="{398DB69F-5282-4CE8-9020-7A83C6A5F70F}">
      <dgm:prSet/>
      <dgm:spPr/>
      <dgm:t>
        <a:bodyPr/>
        <a:lstStyle/>
        <a:p>
          <a:endParaRPr lang="fr-FR"/>
        </a:p>
      </dgm:t>
    </dgm:pt>
    <dgm:pt modelId="{D95F2B65-5500-4DC8-8334-324224926562}" type="sibTrans" cxnId="{398DB69F-5282-4CE8-9020-7A83C6A5F70F}">
      <dgm:prSet/>
      <dgm:spPr/>
      <dgm:t>
        <a:bodyPr/>
        <a:lstStyle/>
        <a:p>
          <a:endParaRPr lang="fr-FR"/>
        </a:p>
      </dgm:t>
    </dgm:pt>
    <dgm:pt modelId="{3843CE8D-C813-4830-98D2-F94AC5F7A42B}">
      <dgm:prSet phldrT="[Texte]" custT="1"/>
      <dgm:spPr/>
      <dgm:t>
        <a:bodyPr/>
        <a:lstStyle/>
        <a:p>
          <a:r>
            <a:rPr lang="fr-FR" sz="1600" dirty="0" smtClean="0"/>
            <a:t>Eco-design and </a:t>
          </a:r>
          <a:r>
            <a:rPr lang="fr-FR" sz="1600" dirty="0" err="1" smtClean="0"/>
            <a:t>optimize</a:t>
          </a:r>
          <a:r>
            <a:rPr lang="fr-FR" sz="1600" dirty="0" smtClean="0"/>
            <a:t> rail network </a:t>
          </a:r>
          <a:r>
            <a:rPr lang="fr-FR" sz="1600" dirty="0" err="1" smtClean="0"/>
            <a:t>logistics</a:t>
          </a:r>
          <a:r>
            <a:rPr lang="fr-FR" sz="1600" dirty="0" smtClean="0"/>
            <a:t> </a:t>
          </a:r>
          <a:r>
            <a:rPr lang="fr-FR" sz="1600" dirty="0" err="1" smtClean="0"/>
            <a:t>within</a:t>
          </a:r>
          <a:r>
            <a:rPr lang="fr-FR" sz="1600" dirty="0" smtClean="0"/>
            <a:t> the </a:t>
          </a:r>
          <a:r>
            <a:rPr lang="fr-FR" sz="1600" dirty="0" err="1" smtClean="0"/>
            <a:t>framework</a:t>
          </a:r>
          <a:r>
            <a:rPr lang="fr-FR" sz="1600" dirty="0" smtClean="0"/>
            <a:t> of </a:t>
          </a:r>
          <a:r>
            <a:rPr lang="fr-FR" sz="1600" dirty="0" err="1" smtClean="0"/>
            <a:t>planned</a:t>
          </a:r>
          <a:r>
            <a:rPr lang="fr-FR" sz="1600" dirty="0" smtClean="0"/>
            <a:t> land use and </a:t>
          </a:r>
          <a:r>
            <a:rPr lang="fr-FR" sz="1600" dirty="0" err="1" smtClean="0"/>
            <a:t>adapted</a:t>
          </a:r>
          <a:r>
            <a:rPr lang="fr-FR" sz="1600" dirty="0" smtClean="0"/>
            <a:t> </a:t>
          </a:r>
          <a:r>
            <a:rPr lang="fr-FR" sz="1600" dirty="0" err="1" smtClean="0"/>
            <a:t>urban</a:t>
          </a:r>
          <a:r>
            <a:rPr lang="fr-FR" sz="1600" dirty="0" smtClean="0"/>
            <a:t> planning</a:t>
          </a:r>
        </a:p>
      </dgm:t>
    </dgm:pt>
    <dgm:pt modelId="{B041021C-2A3C-457A-946E-BD42C2F8D103}" type="parTrans" cxnId="{6C3B3BE8-135B-40DE-AA81-5551B7EFB23A}">
      <dgm:prSet/>
      <dgm:spPr/>
      <dgm:t>
        <a:bodyPr/>
        <a:lstStyle/>
        <a:p>
          <a:endParaRPr lang="fr-FR"/>
        </a:p>
      </dgm:t>
    </dgm:pt>
    <dgm:pt modelId="{80021401-C618-4A99-816E-53574DD3A505}" type="sibTrans" cxnId="{6C3B3BE8-135B-40DE-AA81-5551B7EFB23A}">
      <dgm:prSet/>
      <dgm:spPr/>
      <dgm:t>
        <a:bodyPr/>
        <a:lstStyle/>
        <a:p>
          <a:endParaRPr lang="fr-FR"/>
        </a:p>
      </dgm:t>
    </dgm:pt>
    <dgm:pt modelId="{11673064-72C3-4D23-8596-74FA54580DA3}" type="pres">
      <dgm:prSet presAssocID="{790284E9-83FF-480E-80C4-0A6475F0055A}" presName="linear" presStyleCnt="0">
        <dgm:presLayoutVars>
          <dgm:dir/>
          <dgm:animLvl val="lvl"/>
          <dgm:resizeHandles val="exact"/>
        </dgm:presLayoutVars>
      </dgm:prSet>
      <dgm:spPr/>
      <dgm:t>
        <a:bodyPr/>
        <a:lstStyle/>
        <a:p>
          <a:endParaRPr lang="fr-FR"/>
        </a:p>
      </dgm:t>
    </dgm:pt>
    <dgm:pt modelId="{DC78D4BF-7F04-4FCA-AC7E-13BDE660EF37}" type="pres">
      <dgm:prSet presAssocID="{B5A00B60-1C64-40D8-B072-22CC3813CAA6}" presName="parentLin" presStyleCnt="0"/>
      <dgm:spPr/>
    </dgm:pt>
    <dgm:pt modelId="{BE257C54-E60A-4F17-A229-7107C4436379}" type="pres">
      <dgm:prSet presAssocID="{B5A00B60-1C64-40D8-B072-22CC3813CAA6}" presName="parentLeftMargin" presStyleLbl="node1" presStyleIdx="0" presStyleCnt="4"/>
      <dgm:spPr/>
      <dgm:t>
        <a:bodyPr/>
        <a:lstStyle/>
        <a:p>
          <a:endParaRPr lang="fr-FR"/>
        </a:p>
      </dgm:t>
    </dgm:pt>
    <dgm:pt modelId="{4B00DE61-0AFF-4E34-8F86-519292DC088E}" type="pres">
      <dgm:prSet presAssocID="{B5A00B60-1C64-40D8-B072-22CC3813CAA6}" presName="parentText" presStyleLbl="node1" presStyleIdx="0" presStyleCnt="4" custScaleX="128570" custScaleY="136020">
        <dgm:presLayoutVars>
          <dgm:chMax val="0"/>
          <dgm:bulletEnabled val="1"/>
        </dgm:presLayoutVars>
      </dgm:prSet>
      <dgm:spPr/>
      <dgm:t>
        <a:bodyPr/>
        <a:lstStyle/>
        <a:p>
          <a:endParaRPr lang="fr-FR"/>
        </a:p>
      </dgm:t>
    </dgm:pt>
    <dgm:pt modelId="{1499B7CA-3352-4997-9DBB-7FAD68876215}" type="pres">
      <dgm:prSet presAssocID="{B5A00B60-1C64-40D8-B072-22CC3813CAA6}" presName="negativeSpace" presStyleCnt="0"/>
      <dgm:spPr/>
    </dgm:pt>
    <dgm:pt modelId="{59C61C52-822E-4215-9ECD-5626F4F16A92}" type="pres">
      <dgm:prSet presAssocID="{B5A00B60-1C64-40D8-B072-22CC3813CAA6}" presName="childText" presStyleLbl="conFgAcc1" presStyleIdx="0" presStyleCnt="4">
        <dgm:presLayoutVars>
          <dgm:bulletEnabled val="1"/>
        </dgm:presLayoutVars>
      </dgm:prSet>
      <dgm:spPr/>
    </dgm:pt>
    <dgm:pt modelId="{38BCE5D1-A9DB-4130-AC4C-06EC5588EF0B}" type="pres">
      <dgm:prSet presAssocID="{F9433E76-5E91-44E4-88D3-1AC464B09BB0}" presName="spaceBetweenRectangles" presStyleCnt="0"/>
      <dgm:spPr/>
    </dgm:pt>
    <dgm:pt modelId="{11EEA50E-F9A2-49E4-AC8D-8287085E5429}" type="pres">
      <dgm:prSet presAssocID="{9882E521-0532-42FA-A93A-6F96E82BB46B}" presName="parentLin" presStyleCnt="0"/>
      <dgm:spPr/>
    </dgm:pt>
    <dgm:pt modelId="{E023D415-3395-445F-A54F-4A915A011A1B}" type="pres">
      <dgm:prSet presAssocID="{9882E521-0532-42FA-A93A-6F96E82BB46B}" presName="parentLeftMargin" presStyleLbl="node1" presStyleIdx="0" presStyleCnt="4"/>
      <dgm:spPr/>
      <dgm:t>
        <a:bodyPr/>
        <a:lstStyle/>
        <a:p>
          <a:endParaRPr lang="fr-FR"/>
        </a:p>
      </dgm:t>
    </dgm:pt>
    <dgm:pt modelId="{E3334492-3CE7-4081-B387-7E18E974E979}" type="pres">
      <dgm:prSet presAssocID="{9882E521-0532-42FA-A93A-6F96E82BB46B}" presName="parentText" presStyleLbl="node1" presStyleIdx="1" presStyleCnt="4" custScaleX="128570" custScaleY="136020">
        <dgm:presLayoutVars>
          <dgm:chMax val="0"/>
          <dgm:bulletEnabled val="1"/>
        </dgm:presLayoutVars>
      </dgm:prSet>
      <dgm:spPr/>
      <dgm:t>
        <a:bodyPr/>
        <a:lstStyle/>
        <a:p>
          <a:endParaRPr lang="fr-FR"/>
        </a:p>
      </dgm:t>
    </dgm:pt>
    <dgm:pt modelId="{00E0CF92-4743-4E84-91F4-4126E7780644}" type="pres">
      <dgm:prSet presAssocID="{9882E521-0532-42FA-A93A-6F96E82BB46B}" presName="negativeSpace" presStyleCnt="0"/>
      <dgm:spPr/>
    </dgm:pt>
    <dgm:pt modelId="{8F65CA55-EAE7-464C-AADA-E169ABD81262}" type="pres">
      <dgm:prSet presAssocID="{9882E521-0532-42FA-A93A-6F96E82BB46B}" presName="childText" presStyleLbl="conFgAcc1" presStyleIdx="1" presStyleCnt="4">
        <dgm:presLayoutVars>
          <dgm:bulletEnabled val="1"/>
        </dgm:presLayoutVars>
      </dgm:prSet>
      <dgm:spPr/>
    </dgm:pt>
    <dgm:pt modelId="{7AF5242D-8893-43E8-9969-047F0980977B}" type="pres">
      <dgm:prSet presAssocID="{FCAD7999-177E-46F9-A9DF-3EB8D04C6D43}" presName="spaceBetweenRectangles" presStyleCnt="0"/>
      <dgm:spPr/>
    </dgm:pt>
    <dgm:pt modelId="{06D1AFE7-26F9-4B6C-BF10-056567A2718A}" type="pres">
      <dgm:prSet presAssocID="{82935C60-3E5B-4938-B274-5B803F24618A}" presName="parentLin" presStyleCnt="0"/>
      <dgm:spPr/>
    </dgm:pt>
    <dgm:pt modelId="{A97B8517-35C2-4260-B950-777756ED56C9}" type="pres">
      <dgm:prSet presAssocID="{82935C60-3E5B-4938-B274-5B803F24618A}" presName="parentLeftMargin" presStyleLbl="node1" presStyleIdx="1" presStyleCnt="4"/>
      <dgm:spPr/>
      <dgm:t>
        <a:bodyPr/>
        <a:lstStyle/>
        <a:p>
          <a:endParaRPr lang="fr-FR"/>
        </a:p>
      </dgm:t>
    </dgm:pt>
    <dgm:pt modelId="{49BF45BF-70BB-48AA-88A4-547826151E17}" type="pres">
      <dgm:prSet presAssocID="{82935C60-3E5B-4938-B274-5B803F24618A}" presName="parentText" presStyleLbl="node1" presStyleIdx="2" presStyleCnt="4" custScaleX="128570" custScaleY="136020">
        <dgm:presLayoutVars>
          <dgm:chMax val="0"/>
          <dgm:bulletEnabled val="1"/>
        </dgm:presLayoutVars>
      </dgm:prSet>
      <dgm:spPr/>
      <dgm:t>
        <a:bodyPr/>
        <a:lstStyle/>
        <a:p>
          <a:endParaRPr lang="fr-FR"/>
        </a:p>
      </dgm:t>
    </dgm:pt>
    <dgm:pt modelId="{53461DE3-0AE0-46E2-B7BC-6D653E6CAC4E}" type="pres">
      <dgm:prSet presAssocID="{82935C60-3E5B-4938-B274-5B803F24618A}" presName="negativeSpace" presStyleCnt="0"/>
      <dgm:spPr/>
    </dgm:pt>
    <dgm:pt modelId="{AA05E088-2B71-4CBA-B16A-96AF01B8320F}" type="pres">
      <dgm:prSet presAssocID="{82935C60-3E5B-4938-B274-5B803F24618A}" presName="childText" presStyleLbl="conFgAcc1" presStyleIdx="2" presStyleCnt="4">
        <dgm:presLayoutVars>
          <dgm:bulletEnabled val="1"/>
        </dgm:presLayoutVars>
      </dgm:prSet>
      <dgm:spPr/>
    </dgm:pt>
    <dgm:pt modelId="{7A400E4C-29AC-4807-B71C-82087A62D767}" type="pres">
      <dgm:prSet presAssocID="{D95F2B65-5500-4DC8-8334-324224926562}" presName="spaceBetweenRectangles" presStyleCnt="0"/>
      <dgm:spPr/>
    </dgm:pt>
    <dgm:pt modelId="{7FB56812-FC8E-4FC5-AB29-6AA7A06B8F01}" type="pres">
      <dgm:prSet presAssocID="{3843CE8D-C813-4830-98D2-F94AC5F7A42B}" presName="parentLin" presStyleCnt="0"/>
      <dgm:spPr/>
    </dgm:pt>
    <dgm:pt modelId="{9BEE33D1-7CFC-494E-A99B-08C14758063A}" type="pres">
      <dgm:prSet presAssocID="{3843CE8D-C813-4830-98D2-F94AC5F7A42B}" presName="parentLeftMargin" presStyleLbl="node1" presStyleIdx="2" presStyleCnt="4"/>
      <dgm:spPr/>
      <dgm:t>
        <a:bodyPr/>
        <a:lstStyle/>
        <a:p>
          <a:endParaRPr lang="fr-FR"/>
        </a:p>
      </dgm:t>
    </dgm:pt>
    <dgm:pt modelId="{299F25CB-182F-426D-829D-C0775F136E52}" type="pres">
      <dgm:prSet presAssocID="{3843CE8D-C813-4830-98D2-F94AC5F7A42B}" presName="parentText" presStyleLbl="node1" presStyleIdx="3" presStyleCnt="4" custScaleX="128570" custScaleY="136020">
        <dgm:presLayoutVars>
          <dgm:chMax val="0"/>
          <dgm:bulletEnabled val="1"/>
        </dgm:presLayoutVars>
      </dgm:prSet>
      <dgm:spPr/>
      <dgm:t>
        <a:bodyPr/>
        <a:lstStyle/>
        <a:p>
          <a:endParaRPr lang="fr-FR"/>
        </a:p>
      </dgm:t>
    </dgm:pt>
    <dgm:pt modelId="{DB274A5F-E760-47E9-B0E7-B092C1ACDF20}" type="pres">
      <dgm:prSet presAssocID="{3843CE8D-C813-4830-98D2-F94AC5F7A42B}" presName="negativeSpace" presStyleCnt="0"/>
      <dgm:spPr/>
    </dgm:pt>
    <dgm:pt modelId="{CCC5CB88-112D-4404-8EAC-A996BFE66ECC}" type="pres">
      <dgm:prSet presAssocID="{3843CE8D-C813-4830-98D2-F94AC5F7A42B}" presName="childText" presStyleLbl="conFgAcc1" presStyleIdx="3" presStyleCnt="4">
        <dgm:presLayoutVars>
          <dgm:bulletEnabled val="1"/>
        </dgm:presLayoutVars>
      </dgm:prSet>
      <dgm:spPr/>
    </dgm:pt>
  </dgm:ptLst>
  <dgm:cxnLst>
    <dgm:cxn modelId="{6C3B3BE8-135B-40DE-AA81-5551B7EFB23A}" srcId="{790284E9-83FF-480E-80C4-0A6475F0055A}" destId="{3843CE8D-C813-4830-98D2-F94AC5F7A42B}" srcOrd="3" destOrd="0" parTransId="{B041021C-2A3C-457A-946E-BD42C2F8D103}" sibTransId="{80021401-C618-4A99-816E-53574DD3A505}"/>
    <dgm:cxn modelId="{894176E4-8477-4826-BD27-52A5B4F01523}" type="presOf" srcId="{9882E521-0532-42FA-A93A-6F96E82BB46B}" destId="{E3334492-3CE7-4081-B387-7E18E974E979}" srcOrd="1" destOrd="0" presId="urn:microsoft.com/office/officeart/2005/8/layout/list1"/>
    <dgm:cxn modelId="{398DB69F-5282-4CE8-9020-7A83C6A5F70F}" srcId="{790284E9-83FF-480E-80C4-0A6475F0055A}" destId="{82935C60-3E5B-4938-B274-5B803F24618A}" srcOrd="2" destOrd="0" parTransId="{FA0F2B56-B4E7-431F-807D-802FA0FCDD60}" sibTransId="{D95F2B65-5500-4DC8-8334-324224926562}"/>
    <dgm:cxn modelId="{89FC2C43-0C33-4A3A-B221-7ABC703850F1}" type="presOf" srcId="{9882E521-0532-42FA-A93A-6F96E82BB46B}" destId="{E023D415-3395-445F-A54F-4A915A011A1B}" srcOrd="0" destOrd="0" presId="urn:microsoft.com/office/officeart/2005/8/layout/list1"/>
    <dgm:cxn modelId="{0CC13ECA-2AD3-4C02-8B41-1A61A870445D}" type="presOf" srcId="{B5A00B60-1C64-40D8-B072-22CC3813CAA6}" destId="{BE257C54-E60A-4F17-A229-7107C4436379}" srcOrd="0" destOrd="0" presId="urn:microsoft.com/office/officeart/2005/8/layout/list1"/>
    <dgm:cxn modelId="{6CE2751B-D93C-4496-B329-C70ACF4F7341}" type="presOf" srcId="{3843CE8D-C813-4830-98D2-F94AC5F7A42B}" destId="{299F25CB-182F-426D-829D-C0775F136E52}" srcOrd="1" destOrd="0" presId="urn:microsoft.com/office/officeart/2005/8/layout/list1"/>
    <dgm:cxn modelId="{3A164631-44FC-4DA8-937C-BC4D20466457}" type="presOf" srcId="{82935C60-3E5B-4938-B274-5B803F24618A}" destId="{49BF45BF-70BB-48AA-88A4-547826151E17}" srcOrd="1" destOrd="0" presId="urn:microsoft.com/office/officeart/2005/8/layout/list1"/>
    <dgm:cxn modelId="{5588C68B-AD88-4117-853D-777A6C48E816}" srcId="{790284E9-83FF-480E-80C4-0A6475F0055A}" destId="{B5A00B60-1C64-40D8-B072-22CC3813CAA6}" srcOrd="0" destOrd="0" parTransId="{E60FE91D-1908-4575-AAC8-3EC12F957A42}" sibTransId="{F9433E76-5E91-44E4-88D3-1AC464B09BB0}"/>
    <dgm:cxn modelId="{2B29B143-9E65-44F1-9749-BBCF8EF1811B}" type="presOf" srcId="{3843CE8D-C813-4830-98D2-F94AC5F7A42B}" destId="{9BEE33D1-7CFC-494E-A99B-08C14758063A}" srcOrd="0" destOrd="0" presId="urn:microsoft.com/office/officeart/2005/8/layout/list1"/>
    <dgm:cxn modelId="{BFA7ECAE-5008-4940-A7AE-74D65C2F8ABF}" type="presOf" srcId="{82935C60-3E5B-4938-B274-5B803F24618A}" destId="{A97B8517-35C2-4260-B950-777756ED56C9}" srcOrd="0" destOrd="0" presId="urn:microsoft.com/office/officeart/2005/8/layout/list1"/>
    <dgm:cxn modelId="{B98AAF32-DD68-47A4-8194-482921915F59}" type="presOf" srcId="{B5A00B60-1C64-40D8-B072-22CC3813CAA6}" destId="{4B00DE61-0AFF-4E34-8F86-519292DC088E}" srcOrd="1" destOrd="0" presId="urn:microsoft.com/office/officeart/2005/8/layout/list1"/>
    <dgm:cxn modelId="{BF8A8B44-9238-4ECE-8823-C8DC9B6B4F59}" type="presOf" srcId="{790284E9-83FF-480E-80C4-0A6475F0055A}" destId="{11673064-72C3-4D23-8596-74FA54580DA3}" srcOrd="0" destOrd="0" presId="urn:microsoft.com/office/officeart/2005/8/layout/list1"/>
    <dgm:cxn modelId="{FFE91576-697C-4232-B4A5-005A7FD21981}" srcId="{790284E9-83FF-480E-80C4-0A6475F0055A}" destId="{9882E521-0532-42FA-A93A-6F96E82BB46B}" srcOrd="1" destOrd="0" parTransId="{18B6BC0F-473F-4FFE-9B45-52B7CC7E0394}" sibTransId="{FCAD7999-177E-46F9-A9DF-3EB8D04C6D43}"/>
    <dgm:cxn modelId="{C99E6B76-361C-4285-8792-5ED1931714D2}" type="presParOf" srcId="{11673064-72C3-4D23-8596-74FA54580DA3}" destId="{DC78D4BF-7F04-4FCA-AC7E-13BDE660EF37}" srcOrd="0" destOrd="0" presId="urn:microsoft.com/office/officeart/2005/8/layout/list1"/>
    <dgm:cxn modelId="{9BB9D2E7-6520-41F3-9007-CF50B6851FD2}" type="presParOf" srcId="{DC78D4BF-7F04-4FCA-AC7E-13BDE660EF37}" destId="{BE257C54-E60A-4F17-A229-7107C4436379}" srcOrd="0" destOrd="0" presId="urn:microsoft.com/office/officeart/2005/8/layout/list1"/>
    <dgm:cxn modelId="{1A6B27F7-892B-4C7C-8DD1-BF99DC940934}" type="presParOf" srcId="{DC78D4BF-7F04-4FCA-AC7E-13BDE660EF37}" destId="{4B00DE61-0AFF-4E34-8F86-519292DC088E}" srcOrd="1" destOrd="0" presId="urn:microsoft.com/office/officeart/2005/8/layout/list1"/>
    <dgm:cxn modelId="{5D6B9F5F-F34D-4943-BD9C-D8BDC7DF52DF}" type="presParOf" srcId="{11673064-72C3-4D23-8596-74FA54580DA3}" destId="{1499B7CA-3352-4997-9DBB-7FAD68876215}" srcOrd="1" destOrd="0" presId="urn:microsoft.com/office/officeart/2005/8/layout/list1"/>
    <dgm:cxn modelId="{A98F1018-F45A-465A-B716-88AE520F4FC3}" type="presParOf" srcId="{11673064-72C3-4D23-8596-74FA54580DA3}" destId="{59C61C52-822E-4215-9ECD-5626F4F16A92}" srcOrd="2" destOrd="0" presId="urn:microsoft.com/office/officeart/2005/8/layout/list1"/>
    <dgm:cxn modelId="{25BA34C2-2F5F-4CCE-80DF-7F0D56365A3E}" type="presParOf" srcId="{11673064-72C3-4D23-8596-74FA54580DA3}" destId="{38BCE5D1-A9DB-4130-AC4C-06EC5588EF0B}" srcOrd="3" destOrd="0" presId="urn:microsoft.com/office/officeart/2005/8/layout/list1"/>
    <dgm:cxn modelId="{2A17C68D-2CBE-48A2-8F17-8B3F9099C69D}" type="presParOf" srcId="{11673064-72C3-4D23-8596-74FA54580DA3}" destId="{11EEA50E-F9A2-49E4-AC8D-8287085E5429}" srcOrd="4" destOrd="0" presId="urn:microsoft.com/office/officeart/2005/8/layout/list1"/>
    <dgm:cxn modelId="{4656FEFF-39B6-4CE8-96A2-A35D2FE64821}" type="presParOf" srcId="{11EEA50E-F9A2-49E4-AC8D-8287085E5429}" destId="{E023D415-3395-445F-A54F-4A915A011A1B}" srcOrd="0" destOrd="0" presId="urn:microsoft.com/office/officeart/2005/8/layout/list1"/>
    <dgm:cxn modelId="{7BE4BB2C-0150-4B4F-A024-50A9A6D071EF}" type="presParOf" srcId="{11EEA50E-F9A2-49E4-AC8D-8287085E5429}" destId="{E3334492-3CE7-4081-B387-7E18E974E979}" srcOrd="1" destOrd="0" presId="urn:microsoft.com/office/officeart/2005/8/layout/list1"/>
    <dgm:cxn modelId="{7A27C288-E184-47E5-8139-0F481EE1F52C}" type="presParOf" srcId="{11673064-72C3-4D23-8596-74FA54580DA3}" destId="{00E0CF92-4743-4E84-91F4-4126E7780644}" srcOrd="5" destOrd="0" presId="urn:microsoft.com/office/officeart/2005/8/layout/list1"/>
    <dgm:cxn modelId="{33231CE1-8B84-4958-812B-520A9C802F51}" type="presParOf" srcId="{11673064-72C3-4D23-8596-74FA54580DA3}" destId="{8F65CA55-EAE7-464C-AADA-E169ABD81262}" srcOrd="6" destOrd="0" presId="urn:microsoft.com/office/officeart/2005/8/layout/list1"/>
    <dgm:cxn modelId="{D1CB4287-5AF9-42F9-82D7-7E308E535C36}" type="presParOf" srcId="{11673064-72C3-4D23-8596-74FA54580DA3}" destId="{7AF5242D-8893-43E8-9969-047F0980977B}" srcOrd="7" destOrd="0" presId="urn:microsoft.com/office/officeart/2005/8/layout/list1"/>
    <dgm:cxn modelId="{AAEDACB7-69B3-4A3E-8177-B2A8E538B8B4}" type="presParOf" srcId="{11673064-72C3-4D23-8596-74FA54580DA3}" destId="{06D1AFE7-26F9-4B6C-BF10-056567A2718A}" srcOrd="8" destOrd="0" presId="urn:microsoft.com/office/officeart/2005/8/layout/list1"/>
    <dgm:cxn modelId="{129CCC23-6E05-4527-A6CE-265F5975A005}" type="presParOf" srcId="{06D1AFE7-26F9-4B6C-BF10-056567A2718A}" destId="{A97B8517-35C2-4260-B950-777756ED56C9}" srcOrd="0" destOrd="0" presId="urn:microsoft.com/office/officeart/2005/8/layout/list1"/>
    <dgm:cxn modelId="{2C24F8D5-5BD1-49A9-9C7F-199679D54474}" type="presParOf" srcId="{06D1AFE7-26F9-4B6C-BF10-056567A2718A}" destId="{49BF45BF-70BB-48AA-88A4-547826151E17}" srcOrd="1" destOrd="0" presId="urn:microsoft.com/office/officeart/2005/8/layout/list1"/>
    <dgm:cxn modelId="{9FAABC56-6615-4859-BDC5-F5DE98B1CD47}" type="presParOf" srcId="{11673064-72C3-4D23-8596-74FA54580DA3}" destId="{53461DE3-0AE0-46E2-B7BC-6D653E6CAC4E}" srcOrd="9" destOrd="0" presId="urn:microsoft.com/office/officeart/2005/8/layout/list1"/>
    <dgm:cxn modelId="{52BB98A6-B620-4A01-B68B-62B33E2DC3FA}" type="presParOf" srcId="{11673064-72C3-4D23-8596-74FA54580DA3}" destId="{AA05E088-2B71-4CBA-B16A-96AF01B8320F}" srcOrd="10" destOrd="0" presId="urn:microsoft.com/office/officeart/2005/8/layout/list1"/>
    <dgm:cxn modelId="{73C75B10-6EA6-4AEF-BBAE-FCEABE8D227E}" type="presParOf" srcId="{11673064-72C3-4D23-8596-74FA54580DA3}" destId="{7A400E4C-29AC-4807-B71C-82087A62D767}" srcOrd="11" destOrd="0" presId="urn:microsoft.com/office/officeart/2005/8/layout/list1"/>
    <dgm:cxn modelId="{52AFF17B-1104-43FA-996E-3DA04DB12227}" type="presParOf" srcId="{11673064-72C3-4D23-8596-74FA54580DA3}" destId="{7FB56812-FC8E-4FC5-AB29-6AA7A06B8F01}" srcOrd="12" destOrd="0" presId="urn:microsoft.com/office/officeart/2005/8/layout/list1"/>
    <dgm:cxn modelId="{CB1D98E0-F5AB-4C75-A10D-8BB1C75869F6}" type="presParOf" srcId="{7FB56812-FC8E-4FC5-AB29-6AA7A06B8F01}" destId="{9BEE33D1-7CFC-494E-A99B-08C14758063A}" srcOrd="0" destOrd="0" presId="urn:microsoft.com/office/officeart/2005/8/layout/list1"/>
    <dgm:cxn modelId="{FADF41AA-5D13-4A5E-966F-816F168BC314}" type="presParOf" srcId="{7FB56812-FC8E-4FC5-AB29-6AA7A06B8F01}" destId="{299F25CB-182F-426D-829D-C0775F136E52}" srcOrd="1" destOrd="0" presId="urn:microsoft.com/office/officeart/2005/8/layout/list1"/>
    <dgm:cxn modelId="{C8311C5A-3CA0-4024-AA19-1B5505ED573B}" type="presParOf" srcId="{11673064-72C3-4D23-8596-74FA54580DA3}" destId="{DB274A5F-E760-47E9-B0E7-B092C1ACDF20}" srcOrd="13" destOrd="0" presId="urn:microsoft.com/office/officeart/2005/8/layout/list1"/>
    <dgm:cxn modelId="{DCAE7297-1173-496E-9566-8CF73D6AA2A8}" type="presParOf" srcId="{11673064-72C3-4D23-8596-74FA54580DA3}" destId="{CCC5CB88-112D-4404-8EAC-A996BFE66ECC}"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0284E9-83FF-480E-80C4-0A6475F005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5A00B60-1C64-40D8-B072-22CC3813CAA6}">
      <dgm:prSet phldrT="[Texte]" custT="1"/>
      <dgm:spPr/>
      <dgm:t>
        <a:bodyPr/>
        <a:lstStyle/>
        <a:p>
          <a:r>
            <a:rPr lang="fr-FR" sz="1600" dirty="0" err="1" smtClean="0"/>
            <a:t>Extend</a:t>
          </a:r>
          <a:r>
            <a:rPr lang="fr-FR" sz="1600" dirty="0" smtClean="0"/>
            <a:t> the life of engineering </a:t>
          </a:r>
          <a:r>
            <a:rPr lang="fr-FR" sz="1600" dirty="0" err="1" smtClean="0"/>
            <a:t>works</a:t>
          </a:r>
          <a:endParaRPr lang="fr-FR" sz="1600" dirty="0"/>
        </a:p>
      </dgm:t>
    </dgm:pt>
    <dgm:pt modelId="{E60FE91D-1908-4575-AAC8-3EC12F957A42}" type="parTrans" cxnId="{5588C68B-AD88-4117-853D-777A6C48E816}">
      <dgm:prSet/>
      <dgm:spPr/>
      <dgm:t>
        <a:bodyPr/>
        <a:lstStyle/>
        <a:p>
          <a:endParaRPr lang="fr-FR"/>
        </a:p>
      </dgm:t>
    </dgm:pt>
    <dgm:pt modelId="{F9433E76-5E91-44E4-88D3-1AC464B09BB0}" type="sibTrans" cxnId="{5588C68B-AD88-4117-853D-777A6C48E816}">
      <dgm:prSet/>
      <dgm:spPr/>
      <dgm:t>
        <a:bodyPr/>
        <a:lstStyle/>
        <a:p>
          <a:endParaRPr lang="fr-FR"/>
        </a:p>
      </dgm:t>
    </dgm:pt>
    <dgm:pt modelId="{9882E521-0532-42FA-A93A-6F96E82BB46B}">
      <dgm:prSet phldrT="[Texte]" custT="1"/>
      <dgm:spPr/>
      <dgm:t>
        <a:bodyPr/>
        <a:lstStyle/>
        <a:p>
          <a:r>
            <a:rPr lang="fr-FR" sz="1600" dirty="0" smtClean="0"/>
            <a:t>Access </a:t>
          </a:r>
          <a:r>
            <a:rPr lang="fr-FR" sz="1600" dirty="0" err="1" smtClean="0"/>
            <a:t>residual</a:t>
          </a:r>
          <a:r>
            <a:rPr lang="fr-FR" sz="1600" dirty="0" smtClean="0"/>
            <a:t> </a:t>
          </a:r>
          <a:r>
            <a:rPr lang="fr-FR" sz="1600" dirty="0" err="1" smtClean="0"/>
            <a:t>status</a:t>
          </a:r>
          <a:r>
            <a:rPr lang="fr-FR" sz="1600" dirty="0" smtClean="0"/>
            <a:t> of </a:t>
          </a:r>
          <a:r>
            <a:rPr lang="fr-FR" sz="1600" dirty="0" err="1" smtClean="0"/>
            <a:t>works</a:t>
          </a:r>
          <a:r>
            <a:rPr lang="fr-FR" sz="1600" dirty="0" smtClean="0"/>
            <a:t>, </a:t>
          </a:r>
          <a:r>
            <a:rPr lang="fr-FR" sz="1600" dirty="0" err="1" smtClean="0"/>
            <a:t>their</a:t>
          </a:r>
          <a:r>
            <a:rPr lang="fr-FR" sz="1600" dirty="0" smtClean="0"/>
            <a:t> </a:t>
          </a:r>
          <a:r>
            <a:rPr lang="fr-FR" sz="1600" dirty="0" err="1" smtClean="0"/>
            <a:t>foundations</a:t>
          </a:r>
          <a:r>
            <a:rPr lang="fr-FR" sz="1600" dirty="0" smtClean="0"/>
            <a:t>, and </a:t>
          </a:r>
          <a:r>
            <a:rPr lang="fr-FR" sz="1600" dirty="0" err="1" smtClean="0"/>
            <a:t>sustainable</a:t>
          </a:r>
          <a:r>
            <a:rPr lang="fr-FR" sz="1600" dirty="0" smtClean="0"/>
            <a:t> design of infrastructure</a:t>
          </a:r>
          <a:endParaRPr lang="fr-FR" sz="1600" dirty="0"/>
        </a:p>
      </dgm:t>
    </dgm:pt>
    <dgm:pt modelId="{18B6BC0F-473F-4FFE-9B45-52B7CC7E0394}" type="parTrans" cxnId="{FFE91576-697C-4232-B4A5-005A7FD21981}">
      <dgm:prSet/>
      <dgm:spPr/>
      <dgm:t>
        <a:bodyPr/>
        <a:lstStyle/>
        <a:p>
          <a:endParaRPr lang="fr-FR"/>
        </a:p>
      </dgm:t>
    </dgm:pt>
    <dgm:pt modelId="{FCAD7999-177E-46F9-A9DF-3EB8D04C6D43}" type="sibTrans" cxnId="{FFE91576-697C-4232-B4A5-005A7FD21981}">
      <dgm:prSet/>
      <dgm:spPr/>
      <dgm:t>
        <a:bodyPr/>
        <a:lstStyle/>
        <a:p>
          <a:endParaRPr lang="fr-FR"/>
        </a:p>
      </dgm:t>
    </dgm:pt>
    <dgm:pt modelId="{82935C60-3E5B-4938-B274-5B803F24618A}">
      <dgm:prSet phldrT="[Texte]" custT="1"/>
      <dgm:spPr/>
      <dgm:t>
        <a:bodyPr/>
        <a:lstStyle/>
        <a:p>
          <a:r>
            <a:rPr lang="fr-FR" sz="1600" dirty="0" err="1" smtClean="0"/>
            <a:t>Contribute</a:t>
          </a:r>
          <a:r>
            <a:rPr lang="fr-FR" sz="1600" dirty="0" smtClean="0"/>
            <a:t> to the management of </a:t>
          </a:r>
          <a:r>
            <a:rPr lang="fr-FR" sz="1600" dirty="0" err="1" smtClean="0"/>
            <a:t>natural</a:t>
          </a:r>
          <a:r>
            <a:rPr lang="fr-FR" sz="1600" dirty="0" smtClean="0"/>
            <a:t> </a:t>
          </a:r>
          <a:r>
            <a:rPr lang="fr-FR" sz="1600" dirty="0" err="1" smtClean="0"/>
            <a:t>hazards</a:t>
          </a:r>
          <a:r>
            <a:rPr lang="fr-FR" sz="1600" dirty="0" smtClean="0"/>
            <a:t> : </a:t>
          </a:r>
          <a:r>
            <a:rPr lang="fr-FR" sz="1600" dirty="0" err="1" smtClean="0"/>
            <a:t>seismic</a:t>
          </a:r>
          <a:r>
            <a:rPr lang="fr-FR" sz="1600" dirty="0" smtClean="0"/>
            <a:t> and </a:t>
          </a:r>
          <a:r>
            <a:rPr lang="fr-FR" sz="1600" dirty="0" err="1" smtClean="0"/>
            <a:t>hydrologic</a:t>
          </a:r>
          <a:r>
            <a:rPr lang="fr-FR" sz="1600" dirty="0" smtClean="0"/>
            <a:t> </a:t>
          </a:r>
          <a:r>
            <a:rPr lang="fr-FR" sz="1600" dirty="0" err="1" smtClean="0"/>
            <a:t>risks</a:t>
          </a:r>
          <a:r>
            <a:rPr lang="fr-FR" sz="1600" dirty="0" smtClean="0"/>
            <a:t>, </a:t>
          </a:r>
          <a:r>
            <a:rPr lang="fr-FR" sz="1600" dirty="0" err="1" smtClean="0"/>
            <a:t>ground</a:t>
          </a:r>
          <a:r>
            <a:rPr lang="fr-FR" sz="1600" dirty="0" smtClean="0"/>
            <a:t> mouvement, </a:t>
          </a:r>
          <a:r>
            <a:rPr lang="fr-FR" sz="1600" dirty="0" err="1" smtClean="0"/>
            <a:t>droughts</a:t>
          </a:r>
          <a:r>
            <a:rPr lang="fr-FR" sz="1600" dirty="0" smtClean="0"/>
            <a:t>, </a:t>
          </a:r>
          <a:r>
            <a:rPr lang="fr-FR" sz="1600" dirty="0" err="1" smtClean="0"/>
            <a:t>landslides</a:t>
          </a:r>
          <a:r>
            <a:rPr lang="fr-FR" sz="1600" dirty="0" smtClean="0"/>
            <a:t>, etc.</a:t>
          </a:r>
        </a:p>
      </dgm:t>
    </dgm:pt>
    <dgm:pt modelId="{FA0F2B56-B4E7-431F-807D-802FA0FCDD60}" type="parTrans" cxnId="{398DB69F-5282-4CE8-9020-7A83C6A5F70F}">
      <dgm:prSet/>
      <dgm:spPr/>
      <dgm:t>
        <a:bodyPr/>
        <a:lstStyle/>
        <a:p>
          <a:endParaRPr lang="fr-FR"/>
        </a:p>
      </dgm:t>
    </dgm:pt>
    <dgm:pt modelId="{D95F2B65-5500-4DC8-8334-324224926562}" type="sibTrans" cxnId="{398DB69F-5282-4CE8-9020-7A83C6A5F70F}">
      <dgm:prSet/>
      <dgm:spPr/>
      <dgm:t>
        <a:bodyPr/>
        <a:lstStyle/>
        <a:p>
          <a:endParaRPr lang="fr-FR"/>
        </a:p>
      </dgm:t>
    </dgm:pt>
    <dgm:pt modelId="{3843CE8D-C813-4830-98D2-F94AC5F7A42B}">
      <dgm:prSet phldrT="[Texte]" custT="1"/>
      <dgm:spPr/>
      <dgm:t>
        <a:bodyPr/>
        <a:lstStyle/>
        <a:p>
          <a:r>
            <a:rPr lang="fr-FR" sz="1600" dirty="0" err="1" smtClean="0"/>
            <a:t>Reduce</a:t>
          </a:r>
          <a:r>
            <a:rPr lang="fr-FR" sz="1600" dirty="0" smtClean="0"/>
            <a:t> transport </a:t>
          </a:r>
          <a:r>
            <a:rPr lang="fr-FR" sz="1600" dirty="0" err="1" smtClean="0"/>
            <a:t>systems</a:t>
          </a:r>
          <a:r>
            <a:rPr lang="fr-FR" sz="1600" dirty="0" smtClean="0"/>
            <a:t> </a:t>
          </a:r>
          <a:r>
            <a:rPr lang="fr-FR" sz="1600" dirty="0" err="1" smtClean="0"/>
            <a:t>induced</a:t>
          </a:r>
          <a:r>
            <a:rPr lang="fr-FR" sz="1600" dirty="0" smtClean="0"/>
            <a:t> noise, vibration, and </a:t>
          </a:r>
          <a:r>
            <a:rPr lang="fr-FR" sz="1600" dirty="0" err="1" smtClean="0"/>
            <a:t>electromagnetic</a:t>
          </a:r>
          <a:r>
            <a:rPr lang="fr-FR" sz="1600" dirty="0" smtClean="0"/>
            <a:t> pollution and impact : </a:t>
          </a:r>
          <a:r>
            <a:rPr lang="fr-FR" sz="1600" dirty="0" err="1" smtClean="0"/>
            <a:t>environment</a:t>
          </a:r>
          <a:r>
            <a:rPr lang="fr-FR" sz="1600" dirty="0" smtClean="0"/>
            <a:t> / infrastructure interaction, </a:t>
          </a:r>
          <a:r>
            <a:rPr lang="fr-FR" sz="1600" dirty="0" err="1" smtClean="0"/>
            <a:t>particularly</a:t>
          </a:r>
          <a:r>
            <a:rPr lang="fr-FR" sz="1600" dirty="0" smtClean="0"/>
            <a:t> in the </a:t>
          </a:r>
          <a:r>
            <a:rPr lang="fr-FR" sz="1600" dirty="0" err="1" smtClean="0"/>
            <a:t>context</a:t>
          </a:r>
          <a:r>
            <a:rPr lang="fr-FR" sz="1600" dirty="0" smtClean="0"/>
            <a:t> of </a:t>
          </a:r>
          <a:r>
            <a:rPr lang="fr-FR" sz="1600" dirty="0" err="1" smtClean="0"/>
            <a:t>climate</a:t>
          </a:r>
          <a:r>
            <a:rPr lang="fr-FR" sz="1600" dirty="0" smtClean="0"/>
            <a:t> change</a:t>
          </a:r>
        </a:p>
      </dgm:t>
    </dgm:pt>
    <dgm:pt modelId="{B041021C-2A3C-457A-946E-BD42C2F8D103}" type="parTrans" cxnId="{6C3B3BE8-135B-40DE-AA81-5551B7EFB23A}">
      <dgm:prSet/>
      <dgm:spPr/>
      <dgm:t>
        <a:bodyPr/>
        <a:lstStyle/>
        <a:p>
          <a:endParaRPr lang="fr-FR"/>
        </a:p>
      </dgm:t>
    </dgm:pt>
    <dgm:pt modelId="{80021401-C618-4A99-816E-53574DD3A505}" type="sibTrans" cxnId="{6C3B3BE8-135B-40DE-AA81-5551B7EFB23A}">
      <dgm:prSet/>
      <dgm:spPr/>
      <dgm:t>
        <a:bodyPr/>
        <a:lstStyle/>
        <a:p>
          <a:endParaRPr lang="fr-FR"/>
        </a:p>
      </dgm:t>
    </dgm:pt>
    <dgm:pt modelId="{11673064-72C3-4D23-8596-74FA54580DA3}" type="pres">
      <dgm:prSet presAssocID="{790284E9-83FF-480E-80C4-0A6475F0055A}" presName="linear" presStyleCnt="0">
        <dgm:presLayoutVars>
          <dgm:dir/>
          <dgm:animLvl val="lvl"/>
          <dgm:resizeHandles val="exact"/>
        </dgm:presLayoutVars>
      </dgm:prSet>
      <dgm:spPr/>
      <dgm:t>
        <a:bodyPr/>
        <a:lstStyle/>
        <a:p>
          <a:endParaRPr lang="fr-FR"/>
        </a:p>
      </dgm:t>
    </dgm:pt>
    <dgm:pt modelId="{DC78D4BF-7F04-4FCA-AC7E-13BDE660EF37}" type="pres">
      <dgm:prSet presAssocID="{B5A00B60-1C64-40D8-B072-22CC3813CAA6}" presName="parentLin" presStyleCnt="0"/>
      <dgm:spPr/>
    </dgm:pt>
    <dgm:pt modelId="{BE257C54-E60A-4F17-A229-7107C4436379}" type="pres">
      <dgm:prSet presAssocID="{B5A00B60-1C64-40D8-B072-22CC3813CAA6}" presName="parentLeftMargin" presStyleLbl="node1" presStyleIdx="0" presStyleCnt="4"/>
      <dgm:spPr/>
      <dgm:t>
        <a:bodyPr/>
        <a:lstStyle/>
        <a:p>
          <a:endParaRPr lang="fr-FR"/>
        </a:p>
      </dgm:t>
    </dgm:pt>
    <dgm:pt modelId="{4B00DE61-0AFF-4E34-8F86-519292DC088E}" type="pres">
      <dgm:prSet presAssocID="{B5A00B60-1C64-40D8-B072-22CC3813CAA6}" presName="parentText" presStyleLbl="node1" presStyleIdx="0" presStyleCnt="4" custScaleX="128570" custScaleY="136020">
        <dgm:presLayoutVars>
          <dgm:chMax val="0"/>
          <dgm:bulletEnabled val="1"/>
        </dgm:presLayoutVars>
      </dgm:prSet>
      <dgm:spPr/>
      <dgm:t>
        <a:bodyPr/>
        <a:lstStyle/>
        <a:p>
          <a:endParaRPr lang="fr-FR"/>
        </a:p>
      </dgm:t>
    </dgm:pt>
    <dgm:pt modelId="{1499B7CA-3352-4997-9DBB-7FAD68876215}" type="pres">
      <dgm:prSet presAssocID="{B5A00B60-1C64-40D8-B072-22CC3813CAA6}" presName="negativeSpace" presStyleCnt="0"/>
      <dgm:spPr/>
    </dgm:pt>
    <dgm:pt modelId="{59C61C52-822E-4215-9ECD-5626F4F16A92}" type="pres">
      <dgm:prSet presAssocID="{B5A00B60-1C64-40D8-B072-22CC3813CAA6}" presName="childText" presStyleLbl="conFgAcc1" presStyleIdx="0" presStyleCnt="4">
        <dgm:presLayoutVars>
          <dgm:bulletEnabled val="1"/>
        </dgm:presLayoutVars>
      </dgm:prSet>
      <dgm:spPr/>
    </dgm:pt>
    <dgm:pt modelId="{38BCE5D1-A9DB-4130-AC4C-06EC5588EF0B}" type="pres">
      <dgm:prSet presAssocID="{F9433E76-5E91-44E4-88D3-1AC464B09BB0}" presName="spaceBetweenRectangles" presStyleCnt="0"/>
      <dgm:spPr/>
    </dgm:pt>
    <dgm:pt modelId="{11EEA50E-F9A2-49E4-AC8D-8287085E5429}" type="pres">
      <dgm:prSet presAssocID="{9882E521-0532-42FA-A93A-6F96E82BB46B}" presName="parentLin" presStyleCnt="0"/>
      <dgm:spPr/>
    </dgm:pt>
    <dgm:pt modelId="{E023D415-3395-445F-A54F-4A915A011A1B}" type="pres">
      <dgm:prSet presAssocID="{9882E521-0532-42FA-A93A-6F96E82BB46B}" presName="parentLeftMargin" presStyleLbl="node1" presStyleIdx="0" presStyleCnt="4"/>
      <dgm:spPr/>
      <dgm:t>
        <a:bodyPr/>
        <a:lstStyle/>
        <a:p>
          <a:endParaRPr lang="fr-FR"/>
        </a:p>
      </dgm:t>
    </dgm:pt>
    <dgm:pt modelId="{E3334492-3CE7-4081-B387-7E18E974E979}" type="pres">
      <dgm:prSet presAssocID="{9882E521-0532-42FA-A93A-6F96E82BB46B}" presName="parentText" presStyleLbl="node1" presStyleIdx="1" presStyleCnt="4" custScaleX="128570" custScaleY="136020">
        <dgm:presLayoutVars>
          <dgm:chMax val="0"/>
          <dgm:bulletEnabled val="1"/>
        </dgm:presLayoutVars>
      </dgm:prSet>
      <dgm:spPr/>
      <dgm:t>
        <a:bodyPr/>
        <a:lstStyle/>
        <a:p>
          <a:endParaRPr lang="fr-FR"/>
        </a:p>
      </dgm:t>
    </dgm:pt>
    <dgm:pt modelId="{00E0CF92-4743-4E84-91F4-4126E7780644}" type="pres">
      <dgm:prSet presAssocID="{9882E521-0532-42FA-A93A-6F96E82BB46B}" presName="negativeSpace" presStyleCnt="0"/>
      <dgm:spPr/>
    </dgm:pt>
    <dgm:pt modelId="{8F65CA55-EAE7-464C-AADA-E169ABD81262}" type="pres">
      <dgm:prSet presAssocID="{9882E521-0532-42FA-A93A-6F96E82BB46B}" presName="childText" presStyleLbl="conFgAcc1" presStyleIdx="1" presStyleCnt="4">
        <dgm:presLayoutVars>
          <dgm:bulletEnabled val="1"/>
        </dgm:presLayoutVars>
      </dgm:prSet>
      <dgm:spPr/>
    </dgm:pt>
    <dgm:pt modelId="{7AF5242D-8893-43E8-9969-047F0980977B}" type="pres">
      <dgm:prSet presAssocID="{FCAD7999-177E-46F9-A9DF-3EB8D04C6D43}" presName="spaceBetweenRectangles" presStyleCnt="0"/>
      <dgm:spPr/>
    </dgm:pt>
    <dgm:pt modelId="{06D1AFE7-26F9-4B6C-BF10-056567A2718A}" type="pres">
      <dgm:prSet presAssocID="{82935C60-3E5B-4938-B274-5B803F24618A}" presName="parentLin" presStyleCnt="0"/>
      <dgm:spPr/>
    </dgm:pt>
    <dgm:pt modelId="{A97B8517-35C2-4260-B950-777756ED56C9}" type="pres">
      <dgm:prSet presAssocID="{82935C60-3E5B-4938-B274-5B803F24618A}" presName="parentLeftMargin" presStyleLbl="node1" presStyleIdx="1" presStyleCnt="4"/>
      <dgm:spPr/>
      <dgm:t>
        <a:bodyPr/>
        <a:lstStyle/>
        <a:p>
          <a:endParaRPr lang="fr-FR"/>
        </a:p>
      </dgm:t>
    </dgm:pt>
    <dgm:pt modelId="{49BF45BF-70BB-48AA-88A4-547826151E17}" type="pres">
      <dgm:prSet presAssocID="{82935C60-3E5B-4938-B274-5B803F24618A}" presName="parentText" presStyleLbl="node1" presStyleIdx="2" presStyleCnt="4" custScaleX="128570" custScaleY="136020">
        <dgm:presLayoutVars>
          <dgm:chMax val="0"/>
          <dgm:bulletEnabled val="1"/>
        </dgm:presLayoutVars>
      </dgm:prSet>
      <dgm:spPr/>
      <dgm:t>
        <a:bodyPr/>
        <a:lstStyle/>
        <a:p>
          <a:endParaRPr lang="fr-FR"/>
        </a:p>
      </dgm:t>
    </dgm:pt>
    <dgm:pt modelId="{53461DE3-0AE0-46E2-B7BC-6D653E6CAC4E}" type="pres">
      <dgm:prSet presAssocID="{82935C60-3E5B-4938-B274-5B803F24618A}" presName="negativeSpace" presStyleCnt="0"/>
      <dgm:spPr/>
    </dgm:pt>
    <dgm:pt modelId="{AA05E088-2B71-4CBA-B16A-96AF01B8320F}" type="pres">
      <dgm:prSet presAssocID="{82935C60-3E5B-4938-B274-5B803F24618A}" presName="childText" presStyleLbl="conFgAcc1" presStyleIdx="2" presStyleCnt="4">
        <dgm:presLayoutVars>
          <dgm:bulletEnabled val="1"/>
        </dgm:presLayoutVars>
      </dgm:prSet>
      <dgm:spPr/>
    </dgm:pt>
    <dgm:pt modelId="{7A400E4C-29AC-4807-B71C-82087A62D767}" type="pres">
      <dgm:prSet presAssocID="{D95F2B65-5500-4DC8-8334-324224926562}" presName="spaceBetweenRectangles" presStyleCnt="0"/>
      <dgm:spPr/>
    </dgm:pt>
    <dgm:pt modelId="{7FB56812-FC8E-4FC5-AB29-6AA7A06B8F01}" type="pres">
      <dgm:prSet presAssocID="{3843CE8D-C813-4830-98D2-F94AC5F7A42B}" presName="parentLin" presStyleCnt="0"/>
      <dgm:spPr/>
    </dgm:pt>
    <dgm:pt modelId="{9BEE33D1-7CFC-494E-A99B-08C14758063A}" type="pres">
      <dgm:prSet presAssocID="{3843CE8D-C813-4830-98D2-F94AC5F7A42B}" presName="parentLeftMargin" presStyleLbl="node1" presStyleIdx="2" presStyleCnt="4"/>
      <dgm:spPr/>
      <dgm:t>
        <a:bodyPr/>
        <a:lstStyle/>
        <a:p>
          <a:endParaRPr lang="fr-FR"/>
        </a:p>
      </dgm:t>
    </dgm:pt>
    <dgm:pt modelId="{299F25CB-182F-426D-829D-C0775F136E52}" type="pres">
      <dgm:prSet presAssocID="{3843CE8D-C813-4830-98D2-F94AC5F7A42B}" presName="parentText" presStyleLbl="node1" presStyleIdx="3" presStyleCnt="4" custScaleX="128570" custScaleY="136020">
        <dgm:presLayoutVars>
          <dgm:chMax val="0"/>
          <dgm:bulletEnabled val="1"/>
        </dgm:presLayoutVars>
      </dgm:prSet>
      <dgm:spPr/>
      <dgm:t>
        <a:bodyPr/>
        <a:lstStyle/>
        <a:p>
          <a:endParaRPr lang="fr-FR"/>
        </a:p>
      </dgm:t>
    </dgm:pt>
    <dgm:pt modelId="{DB274A5F-E760-47E9-B0E7-B092C1ACDF20}" type="pres">
      <dgm:prSet presAssocID="{3843CE8D-C813-4830-98D2-F94AC5F7A42B}" presName="negativeSpace" presStyleCnt="0"/>
      <dgm:spPr/>
    </dgm:pt>
    <dgm:pt modelId="{CCC5CB88-112D-4404-8EAC-A996BFE66ECC}" type="pres">
      <dgm:prSet presAssocID="{3843CE8D-C813-4830-98D2-F94AC5F7A42B}" presName="childText" presStyleLbl="conFgAcc1" presStyleIdx="3" presStyleCnt="4">
        <dgm:presLayoutVars>
          <dgm:bulletEnabled val="1"/>
        </dgm:presLayoutVars>
      </dgm:prSet>
      <dgm:spPr/>
    </dgm:pt>
  </dgm:ptLst>
  <dgm:cxnLst>
    <dgm:cxn modelId="{8BB109F1-2770-49BF-8189-1312F7149AD7}" type="presOf" srcId="{B5A00B60-1C64-40D8-B072-22CC3813CAA6}" destId="{BE257C54-E60A-4F17-A229-7107C4436379}" srcOrd="0" destOrd="0" presId="urn:microsoft.com/office/officeart/2005/8/layout/list1"/>
    <dgm:cxn modelId="{FCD3911D-AED6-423A-A474-CB666EEF2150}" type="presOf" srcId="{82935C60-3E5B-4938-B274-5B803F24618A}" destId="{49BF45BF-70BB-48AA-88A4-547826151E17}" srcOrd="1" destOrd="0" presId="urn:microsoft.com/office/officeart/2005/8/layout/list1"/>
    <dgm:cxn modelId="{6C3B3BE8-135B-40DE-AA81-5551B7EFB23A}" srcId="{790284E9-83FF-480E-80C4-0A6475F0055A}" destId="{3843CE8D-C813-4830-98D2-F94AC5F7A42B}" srcOrd="3" destOrd="0" parTransId="{B041021C-2A3C-457A-946E-BD42C2F8D103}" sibTransId="{80021401-C618-4A99-816E-53574DD3A505}"/>
    <dgm:cxn modelId="{19476D1B-2F7D-47A4-A818-9FF7BA5417DC}" type="presOf" srcId="{3843CE8D-C813-4830-98D2-F94AC5F7A42B}" destId="{9BEE33D1-7CFC-494E-A99B-08C14758063A}" srcOrd="0" destOrd="0" presId="urn:microsoft.com/office/officeart/2005/8/layout/list1"/>
    <dgm:cxn modelId="{B781D720-AB46-469B-9D1F-C9ECAAAC3A2E}" type="presOf" srcId="{9882E521-0532-42FA-A93A-6F96E82BB46B}" destId="{E3334492-3CE7-4081-B387-7E18E974E979}" srcOrd="1" destOrd="0" presId="urn:microsoft.com/office/officeart/2005/8/layout/list1"/>
    <dgm:cxn modelId="{398DB69F-5282-4CE8-9020-7A83C6A5F70F}" srcId="{790284E9-83FF-480E-80C4-0A6475F0055A}" destId="{82935C60-3E5B-4938-B274-5B803F24618A}" srcOrd="2" destOrd="0" parTransId="{FA0F2B56-B4E7-431F-807D-802FA0FCDD60}" sibTransId="{D95F2B65-5500-4DC8-8334-324224926562}"/>
    <dgm:cxn modelId="{CF22D5C7-D061-4E59-B818-3A4744888586}" type="presOf" srcId="{3843CE8D-C813-4830-98D2-F94AC5F7A42B}" destId="{299F25CB-182F-426D-829D-C0775F136E52}" srcOrd="1" destOrd="0" presId="urn:microsoft.com/office/officeart/2005/8/layout/list1"/>
    <dgm:cxn modelId="{5588C68B-AD88-4117-853D-777A6C48E816}" srcId="{790284E9-83FF-480E-80C4-0A6475F0055A}" destId="{B5A00B60-1C64-40D8-B072-22CC3813CAA6}" srcOrd="0" destOrd="0" parTransId="{E60FE91D-1908-4575-AAC8-3EC12F957A42}" sibTransId="{F9433E76-5E91-44E4-88D3-1AC464B09BB0}"/>
    <dgm:cxn modelId="{B8CD1029-3DE7-4D92-B102-71AECDD85402}" type="presOf" srcId="{B5A00B60-1C64-40D8-B072-22CC3813CAA6}" destId="{4B00DE61-0AFF-4E34-8F86-519292DC088E}" srcOrd="1" destOrd="0" presId="urn:microsoft.com/office/officeart/2005/8/layout/list1"/>
    <dgm:cxn modelId="{3C1EF3C7-EA29-465B-8544-386C3086B8B7}" type="presOf" srcId="{82935C60-3E5B-4938-B274-5B803F24618A}" destId="{A97B8517-35C2-4260-B950-777756ED56C9}" srcOrd="0" destOrd="0" presId="urn:microsoft.com/office/officeart/2005/8/layout/list1"/>
    <dgm:cxn modelId="{FFE91576-697C-4232-B4A5-005A7FD21981}" srcId="{790284E9-83FF-480E-80C4-0A6475F0055A}" destId="{9882E521-0532-42FA-A93A-6F96E82BB46B}" srcOrd="1" destOrd="0" parTransId="{18B6BC0F-473F-4FFE-9B45-52B7CC7E0394}" sibTransId="{FCAD7999-177E-46F9-A9DF-3EB8D04C6D43}"/>
    <dgm:cxn modelId="{18CCD33F-FB2E-4674-BFD0-42D651D4B50B}" type="presOf" srcId="{9882E521-0532-42FA-A93A-6F96E82BB46B}" destId="{E023D415-3395-445F-A54F-4A915A011A1B}" srcOrd="0" destOrd="0" presId="urn:microsoft.com/office/officeart/2005/8/layout/list1"/>
    <dgm:cxn modelId="{819339FE-1E56-4136-9747-F699DECDD414}" type="presOf" srcId="{790284E9-83FF-480E-80C4-0A6475F0055A}" destId="{11673064-72C3-4D23-8596-74FA54580DA3}" srcOrd="0" destOrd="0" presId="urn:microsoft.com/office/officeart/2005/8/layout/list1"/>
    <dgm:cxn modelId="{CEC4AC6C-18EC-428E-B412-BFE4B41E6C8C}" type="presParOf" srcId="{11673064-72C3-4D23-8596-74FA54580DA3}" destId="{DC78D4BF-7F04-4FCA-AC7E-13BDE660EF37}" srcOrd="0" destOrd="0" presId="urn:microsoft.com/office/officeart/2005/8/layout/list1"/>
    <dgm:cxn modelId="{600D6BD8-441A-44FF-8280-C351A3338DC7}" type="presParOf" srcId="{DC78D4BF-7F04-4FCA-AC7E-13BDE660EF37}" destId="{BE257C54-E60A-4F17-A229-7107C4436379}" srcOrd="0" destOrd="0" presId="urn:microsoft.com/office/officeart/2005/8/layout/list1"/>
    <dgm:cxn modelId="{99F2FDAA-C7C4-43E4-AA13-7E400754C582}" type="presParOf" srcId="{DC78D4BF-7F04-4FCA-AC7E-13BDE660EF37}" destId="{4B00DE61-0AFF-4E34-8F86-519292DC088E}" srcOrd="1" destOrd="0" presId="urn:microsoft.com/office/officeart/2005/8/layout/list1"/>
    <dgm:cxn modelId="{63C08800-62D6-4155-8FF3-A6C76501CC9B}" type="presParOf" srcId="{11673064-72C3-4D23-8596-74FA54580DA3}" destId="{1499B7CA-3352-4997-9DBB-7FAD68876215}" srcOrd="1" destOrd="0" presId="urn:microsoft.com/office/officeart/2005/8/layout/list1"/>
    <dgm:cxn modelId="{FF142266-B5B8-4B6D-8A4E-FFA19E33A759}" type="presParOf" srcId="{11673064-72C3-4D23-8596-74FA54580DA3}" destId="{59C61C52-822E-4215-9ECD-5626F4F16A92}" srcOrd="2" destOrd="0" presId="urn:microsoft.com/office/officeart/2005/8/layout/list1"/>
    <dgm:cxn modelId="{6D09AC07-4EDF-4C5C-8D75-30C5F46E402D}" type="presParOf" srcId="{11673064-72C3-4D23-8596-74FA54580DA3}" destId="{38BCE5D1-A9DB-4130-AC4C-06EC5588EF0B}" srcOrd="3" destOrd="0" presId="urn:microsoft.com/office/officeart/2005/8/layout/list1"/>
    <dgm:cxn modelId="{18AF7C92-7D63-4A61-996B-FC7BFE8AC138}" type="presParOf" srcId="{11673064-72C3-4D23-8596-74FA54580DA3}" destId="{11EEA50E-F9A2-49E4-AC8D-8287085E5429}" srcOrd="4" destOrd="0" presId="urn:microsoft.com/office/officeart/2005/8/layout/list1"/>
    <dgm:cxn modelId="{B12778F6-80D1-41C0-920B-43302BEC423C}" type="presParOf" srcId="{11EEA50E-F9A2-49E4-AC8D-8287085E5429}" destId="{E023D415-3395-445F-A54F-4A915A011A1B}" srcOrd="0" destOrd="0" presId="urn:microsoft.com/office/officeart/2005/8/layout/list1"/>
    <dgm:cxn modelId="{7C9A8CC7-654F-477E-9A8C-A45431CAB749}" type="presParOf" srcId="{11EEA50E-F9A2-49E4-AC8D-8287085E5429}" destId="{E3334492-3CE7-4081-B387-7E18E974E979}" srcOrd="1" destOrd="0" presId="urn:microsoft.com/office/officeart/2005/8/layout/list1"/>
    <dgm:cxn modelId="{EB464AE1-C44C-4CEB-A904-3AE742A5D5E9}" type="presParOf" srcId="{11673064-72C3-4D23-8596-74FA54580DA3}" destId="{00E0CF92-4743-4E84-91F4-4126E7780644}" srcOrd="5" destOrd="0" presId="urn:microsoft.com/office/officeart/2005/8/layout/list1"/>
    <dgm:cxn modelId="{B680733A-230E-4387-A74D-F93E658F2202}" type="presParOf" srcId="{11673064-72C3-4D23-8596-74FA54580DA3}" destId="{8F65CA55-EAE7-464C-AADA-E169ABD81262}" srcOrd="6" destOrd="0" presId="urn:microsoft.com/office/officeart/2005/8/layout/list1"/>
    <dgm:cxn modelId="{87BA41CC-BBA0-44E2-82E1-9F9E7EB1287A}" type="presParOf" srcId="{11673064-72C3-4D23-8596-74FA54580DA3}" destId="{7AF5242D-8893-43E8-9969-047F0980977B}" srcOrd="7" destOrd="0" presId="urn:microsoft.com/office/officeart/2005/8/layout/list1"/>
    <dgm:cxn modelId="{E59AA704-94C0-4D49-9453-9DDF23A85AA3}" type="presParOf" srcId="{11673064-72C3-4D23-8596-74FA54580DA3}" destId="{06D1AFE7-26F9-4B6C-BF10-056567A2718A}" srcOrd="8" destOrd="0" presId="urn:microsoft.com/office/officeart/2005/8/layout/list1"/>
    <dgm:cxn modelId="{48480B26-6643-417C-A5E8-639EEF54D6FF}" type="presParOf" srcId="{06D1AFE7-26F9-4B6C-BF10-056567A2718A}" destId="{A97B8517-35C2-4260-B950-777756ED56C9}" srcOrd="0" destOrd="0" presId="urn:microsoft.com/office/officeart/2005/8/layout/list1"/>
    <dgm:cxn modelId="{F59E8540-0BCE-415C-ADA4-AFC7265C6B1F}" type="presParOf" srcId="{06D1AFE7-26F9-4B6C-BF10-056567A2718A}" destId="{49BF45BF-70BB-48AA-88A4-547826151E17}" srcOrd="1" destOrd="0" presId="urn:microsoft.com/office/officeart/2005/8/layout/list1"/>
    <dgm:cxn modelId="{0030C48E-6BD3-4D0A-8C13-C8FFD38C12C3}" type="presParOf" srcId="{11673064-72C3-4D23-8596-74FA54580DA3}" destId="{53461DE3-0AE0-46E2-B7BC-6D653E6CAC4E}" srcOrd="9" destOrd="0" presId="urn:microsoft.com/office/officeart/2005/8/layout/list1"/>
    <dgm:cxn modelId="{1FF87550-6D69-4548-A833-07C3112D6393}" type="presParOf" srcId="{11673064-72C3-4D23-8596-74FA54580DA3}" destId="{AA05E088-2B71-4CBA-B16A-96AF01B8320F}" srcOrd="10" destOrd="0" presId="urn:microsoft.com/office/officeart/2005/8/layout/list1"/>
    <dgm:cxn modelId="{CF528DB8-1CBA-489D-93FE-CEFBD21C18CD}" type="presParOf" srcId="{11673064-72C3-4D23-8596-74FA54580DA3}" destId="{7A400E4C-29AC-4807-B71C-82087A62D767}" srcOrd="11" destOrd="0" presId="urn:microsoft.com/office/officeart/2005/8/layout/list1"/>
    <dgm:cxn modelId="{58B8319C-9B4E-49AB-9575-957C6AC69D7F}" type="presParOf" srcId="{11673064-72C3-4D23-8596-74FA54580DA3}" destId="{7FB56812-FC8E-4FC5-AB29-6AA7A06B8F01}" srcOrd="12" destOrd="0" presId="urn:microsoft.com/office/officeart/2005/8/layout/list1"/>
    <dgm:cxn modelId="{BA8133B5-6740-4D25-9934-59FAE20A74E3}" type="presParOf" srcId="{7FB56812-FC8E-4FC5-AB29-6AA7A06B8F01}" destId="{9BEE33D1-7CFC-494E-A99B-08C14758063A}" srcOrd="0" destOrd="0" presId="urn:microsoft.com/office/officeart/2005/8/layout/list1"/>
    <dgm:cxn modelId="{51B2D768-E288-4285-AAF5-3C6506308948}" type="presParOf" srcId="{7FB56812-FC8E-4FC5-AB29-6AA7A06B8F01}" destId="{299F25CB-182F-426D-829D-C0775F136E52}" srcOrd="1" destOrd="0" presId="urn:microsoft.com/office/officeart/2005/8/layout/list1"/>
    <dgm:cxn modelId="{4FE98847-9484-4309-B215-C11F35AC5AC1}" type="presParOf" srcId="{11673064-72C3-4D23-8596-74FA54580DA3}" destId="{DB274A5F-E760-47E9-B0E7-B092C1ACDF20}" srcOrd="13" destOrd="0" presId="urn:microsoft.com/office/officeart/2005/8/layout/list1"/>
    <dgm:cxn modelId="{BB4B6F6B-72CB-473F-A137-38B37DDF16E3}" type="presParOf" srcId="{11673064-72C3-4D23-8596-74FA54580DA3}" destId="{CCC5CB88-112D-4404-8EAC-A996BFE66ECC}"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0284E9-83FF-480E-80C4-0A6475F005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B5A00B60-1C64-40D8-B072-22CC3813CAA6}">
      <dgm:prSet phldrT="[Texte]" custT="1"/>
      <dgm:spPr/>
      <dgm:t>
        <a:bodyPr/>
        <a:lstStyle/>
        <a:p>
          <a:r>
            <a:rPr lang="fr-FR" sz="1600" dirty="0" err="1" smtClean="0"/>
            <a:t>Optimize</a:t>
          </a:r>
          <a:r>
            <a:rPr lang="fr-FR" sz="1600" dirty="0" smtClean="0"/>
            <a:t> </a:t>
          </a:r>
          <a:r>
            <a:rPr lang="fr-FR" sz="1600" dirty="0" err="1" smtClean="0"/>
            <a:t>energy</a:t>
          </a:r>
          <a:r>
            <a:rPr lang="fr-FR" sz="1600" dirty="0" smtClean="0"/>
            <a:t> </a:t>
          </a:r>
          <a:r>
            <a:rPr lang="fr-FR" sz="1600" dirty="0" err="1" smtClean="0"/>
            <a:t>saving</a:t>
          </a:r>
          <a:r>
            <a:rPr lang="fr-FR" sz="1600" dirty="0" smtClean="0"/>
            <a:t> </a:t>
          </a:r>
          <a:r>
            <a:rPr lang="fr-FR" sz="1600" dirty="0" err="1" smtClean="0"/>
            <a:t>oriented</a:t>
          </a:r>
          <a:r>
            <a:rPr lang="fr-FR" sz="1600" dirty="0" smtClean="0"/>
            <a:t> </a:t>
          </a:r>
          <a:r>
            <a:rPr lang="fr-FR" sz="1600" dirty="0" err="1" smtClean="0"/>
            <a:t>traffic</a:t>
          </a:r>
          <a:r>
            <a:rPr lang="fr-FR" sz="1600" dirty="0" smtClean="0"/>
            <a:t> management</a:t>
          </a:r>
          <a:endParaRPr lang="fr-FR" sz="1600" dirty="0"/>
        </a:p>
      </dgm:t>
    </dgm:pt>
    <dgm:pt modelId="{E60FE91D-1908-4575-AAC8-3EC12F957A42}" type="parTrans" cxnId="{5588C68B-AD88-4117-853D-777A6C48E816}">
      <dgm:prSet/>
      <dgm:spPr/>
      <dgm:t>
        <a:bodyPr/>
        <a:lstStyle/>
        <a:p>
          <a:endParaRPr lang="fr-FR"/>
        </a:p>
      </dgm:t>
    </dgm:pt>
    <dgm:pt modelId="{F9433E76-5E91-44E4-88D3-1AC464B09BB0}" type="sibTrans" cxnId="{5588C68B-AD88-4117-853D-777A6C48E816}">
      <dgm:prSet/>
      <dgm:spPr/>
      <dgm:t>
        <a:bodyPr/>
        <a:lstStyle/>
        <a:p>
          <a:endParaRPr lang="fr-FR"/>
        </a:p>
      </dgm:t>
    </dgm:pt>
    <dgm:pt modelId="{9882E521-0532-42FA-A93A-6F96E82BB46B}">
      <dgm:prSet phldrT="[Texte]" custT="1"/>
      <dgm:spPr/>
      <dgm:t>
        <a:bodyPr/>
        <a:lstStyle/>
        <a:p>
          <a:r>
            <a:rPr lang="fr-FR" sz="1600" dirty="0" smtClean="0"/>
            <a:t>Target </a:t>
          </a:r>
          <a:r>
            <a:rPr lang="fr-FR" sz="1600" dirty="0" err="1" smtClean="0"/>
            <a:t>energy</a:t>
          </a:r>
          <a:r>
            <a:rPr lang="fr-FR" sz="1600" dirty="0" smtClean="0"/>
            <a:t> </a:t>
          </a:r>
          <a:r>
            <a:rPr lang="fr-FR" sz="1600" dirty="0" err="1" smtClean="0"/>
            <a:t>reliability</a:t>
          </a:r>
          <a:r>
            <a:rPr lang="fr-FR" sz="1600" dirty="0" smtClean="0"/>
            <a:t> and </a:t>
          </a:r>
          <a:r>
            <a:rPr lang="fr-FR" sz="1600" dirty="0" err="1" smtClean="0"/>
            <a:t>efficacy</a:t>
          </a:r>
          <a:r>
            <a:rPr lang="fr-FR" sz="1600" dirty="0" smtClean="0"/>
            <a:t> for </a:t>
          </a:r>
          <a:r>
            <a:rPr lang="fr-FR" sz="1600" dirty="0" err="1" smtClean="0"/>
            <a:t>electric</a:t>
          </a:r>
          <a:r>
            <a:rPr lang="fr-FR" sz="1600" dirty="0" smtClean="0"/>
            <a:t> traction </a:t>
          </a:r>
          <a:r>
            <a:rPr lang="fr-FR" sz="1600" dirty="0" err="1" smtClean="0"/>
            <a:t>chains</a:t>
          </a:r>
          <a:endParaRPr lang="fr-FR" sz="1600" dirty="0"/>
        </a:p>
      </dgm:t>
    </dgm:pt>
    <dgm:pt modelId="{18B6BC0F-473F-4FFE-9B45-52B7CC7E0394}" type="parTrans" cxnId="{FFE91576-697C-4232-B4A5-005A7FD21981}">
      <dgm:prSet/>
      <dgm:spPr/>
      <dgm:t>
        <a:bodyPr/>
        <a:lstStyle/>
        <a:p>
          <a:endParaRPr lang="fr-FR"/>
        </a:p>
      </dgm:t>
    </dgm:pt>
    <dgm:pt modelId="{FCAD7999-177E-46F9-A9DF-3EB8D04C6D43}" type="sibTrans" cxnId="{FFE91576-697C-4232-B4A5-005A7FD21981}">
      <dgm:prSet/>
      <dgm:spPr/>
      <dgm:t>
        <a:bodyPr/>
        <a:lstStyle/>
        <a:p>
          <a:endParaRPr lang="fr-FR"/>
        </a:p>
      </dgm:t>
    </dgm:pt>
    <dgm:pt modelId="{82935C60-3E5B-4938-B274-5B803F24618A}">
      <dgm:prSet phldrT="[Texte]" custT="1"/>
      <dgm:spPr/>
      <dgm:t>
        <a:bodyPr/>
        <a:lstStyle/>
        <a:p>
          <a:r>
            <a:rPr lang="fr-FR" sz="1600" dirty="0" err="1" smtClean="0"/>
            <a:t>Reduce</a:t>
          </a:r>
          <a:r>
            <a:rPr lang="fr-FR" sz="1600" dirty="0" smtClean="0"/>
            <a:t> </a:t>
          </a:r>
          <a:r>
            <a:rPr lang="fr-FR" sz="1600" dirty="0" err="1" smtClean="0"/>
            <a:t>tapping</a:t>
          </a:r>
          <a:r>
            <a:rPr lang="fr-FR" sz="1600" dirty="0" smtClean="0"/>
            <a:t> </a:t>
          </a:r>
          <a:r>
            <a:rPr lang="fr-FR" sz="1600" dirty="0" err="1" smtClean="0"/>
            <a:t>into</a:t>
          </a:r>
          <a:r>
            <a:rPr lang="fr-FR" sz="1600" dirty="0" smtClean="0"/>
            <a:t> non </a:t>
          </a:r>
          <a:r>
            <a:rPr lang="fr-FR" sz="1600" dirty="0" err="1" smtClean="0"/>
            <a:t>renewable</a:t>
          </a:r>
          <a:r>
            <a:rPr lang="fr-FR" sz="1600" dirty="0" smtClean="0"/>
            <a:t> </a:t>
          </a:r>
          <a:r>
            <a:rPr lang="fr-FR" sz="1600" dirty="0" err="1" smtClean="0"/>
            <a:t>natural</a:t>
          </a:r>
          <a:r>
            <a:rPr lang="fr-FR" sz="1600" dirty="0" smtClean="0"/>
            <a:t> ressources</a:t>
          </a:r>
        </a:p>
      </dgm:t>
    </dgm:pt>
    <dgm:pt modelId="{FA0F2B56-B4E7-431F-807D-802FA0FCDD60}" type="parTrans" cxnId="{398DB69F-5282-4CE8-9020-7A83C6A5F70F}">
      <dgm:prSet/>
      <dgm:spPr/>
      <dgm:t>
        <a:bodyPr/>
        <a:lstStyle/>
        <a:p>
          <a:endParaRPr lang="fr-FR"/>
        </a:p>
      </dgm:t>
    </dgm:pt>
    <dgm:pt modelId="{D95F2B65-5500-4DC8-8334-324224926562}" type="sibTrans" cxnId="{398DB69F-5282-4CE8-9020-7A83C6A5F70F}">
      <dgm:prSet/>
      <dgm:spPr/>
      <dgm:t>
        <a:bodyPr/>
        <a:lstStyle/>
        <a:p>
          <a:endParaRPr lang="fr-FR"/>
        </a:p>
      </dgm:t>
    </dgm:pt>
    <dgm:pt modelId="{3843CE8D-C813-4830-98D2-F94AC5F7A42B}">
      <dgm:prSet phldrT="[Texte]" custT="1"/>
      <dgm:spPr/>
      <dgm:t>
        <a:bodyPr/>
        <a:lstStyle/>
        <a:p>
          <a:r>
            <a:rPr lang="fr-FR" sz="1600" dirty="0" smtClean="0"/>
            <a:t>Access </a:t>
          </a:r>
          <a:r>
            <a:rPr lang="fr-FR" sz="1600" dirty="0" err="1" smtClean="0"/>
            <a:t>ecological</a:t>
          </a:r>
          <a:r>
            <a:rPr lang="fr-FR" sz="1600" dirty="0" smtClean="0"/>
            <a:t> </a:t>
          </a:r>
          <a:r>
            <a:rPr lang="fr-FR" sz="1600" dirty="0" err="1" smtClean="0"/>
            <a:t>footprint</a:t>
          </a:r>
          <a:r>
            <a:rPr lang="fr-FR" sz="1600" dirty="0" smtClean="0"/>
            <a:t> of civil </a:t>
          </a:r>
          <a:r>
            <a:rPr lang="fr-FR" sz="1600" dirty="0" err="1" smtClean="0"/>
            <a:t>ingineering</a:t>
          </a:r>
          <a:r>
            <a:rPr lang="fr-FR" sz="1600" dirty="0" smtClean="0"/>
            <a:t> </a:t>
          </a:r>
          <a:r>
            <a:rPr lang="fr-FR" sz="1600" dirty="0" err="1" smtClean="0"/>
            <a:t>works</a:t>
          </a:r>
          <a:endParaRPr lang="fr-FR" sz="1600" dirty="0" smtClean="0"/>
        </a:p>
      </dgm:t>
    </dgm:pt>
    <dgm:pt modelId="{B041021C-2A3C-457A-946E-BD42C2F8D103}" type="parTrans" cxnId="{6C3B3BE8-135B-40DE-AA81-5551B7EFB23A}">
      <dgm:prSet/>
      <dgm:spPr/>
      <dgm:t>
        <a:bodyPr/>
        <a:lstStyle/>
        <a:p>
          <a:endParaRPr lang="fr-FR"/>
        </a:p>
      </dgm:t>
    </dgm:pt>
    <dgm:pt modelId="{80021401-C618-4A99-816E-53574DD3A505}" type="sibTrans" cxnId="{6C3B3BE8-135B-40DE-AA81-5551B7EFB23A}">
      <dgm:prSet/>
      <dgm:spPr/>
      <dgm:t>
        <a:bodyPr/>
        <a:lstStyle/>
        <a:p>
          <a:endParaRPr lang="fr-FR"/>
        </a:p>
      </dgm:t>
    </dgm:pt>
    <dgm:pt modelId="{93C39067-3929-4091-BAE5-1A7BDCB92053}">
      <dgm:prSet phldrT="[Texte]" custT="1"/>
      <dgm:spPr/>
      <dgm:t>
        <a:bodyPr/>
        <a:lstStyle/>
        <a:p>
          <a:r>
            <a:rPr lang="fr-FR" sz="1600" dirty="0" smtClean="0"/>
            <a:t>Practice </a:t>
          </a:r>
          <a:r>
            <a:rPr lang="fr-FR" sz="1600" dirty="0" err="1" smtClean="0"/>
            <a:t>beneficial</a:t>
          </a:r>
          <a:r>
            <a:rPr lang="fr-FR" sz="1600" dirty="0" smtClean="0"/>
            <a:t> </a:t>
          </a:r>
          <a:r>
            <a:rPr lang="fr-FR" sz="1600" dirty="0" err="1" smtClean="0"/>
            <a:t>re</a:t>
          </a:r>
          <a:r>
            <a:rPr lang="fr-FR" sz="1600" dirty="0" smtClean="0"/>
            <a:t>-use of </a:t>
          </a:r>
          <a:r>
            <a:rPr lang="fr-FR" sz="1600" dirty="0" err="1" smtClean="0"/>
            <a:t>waste</a:t>
          </a:r>
          <a:r>
            <a:rPr lang="fr-FR" sz="1600" dirty="0" smtClean="0"/>
            <a:t> and </a:t>
          </a:r>
          <a:r>
            <a:rPr lang="fr-FR" sz="1600" dirty="0" err="1" smtClean="0"/>
            <a:t>deconstructed</a:t>
          </a:r>
          <a:r>
            <a:rPr lang="fr-FR" sz="1600" dirty="0" smtClean="0"/>
            <a:t> items</a:t>
          </a:r>
        </a:p>
      </dgm:t>
    </dgm:pt>
    <dgm:pt modelId="{4C666F7A-B8CB-4061-9B0A-EF4D2A315E9A}" type="parTrans" cxnId="{BF071C1E-1F24-4486-96FA-D7FD832DBCFC}">
      <dgm:prSet/>
      <dgm:spPr/>
      <dgm:t>
        <a:bodyPr/>
        <a:lstStyle/>
        <a:p>
          <a:endParaRPr lang="fr-FR"/>
        </a:p>
      </dgm:t>
    </dgm:pt>
    <dgm:pt modelId="{F437CA9D-E83D-497E-9EBA-37F3FEA50D3B}" type="sibTrans" cxnId="{BF071C1E-1F24-4486-96FA-D7FD832DBCFC}">
      <dgm:prSet/>
      <dgm:spPr/>
      <dgm:t>
        <a:bodyPr/>
        <a:lstStyle/>
        <a:p>
          <a:endParaRPr lang="fr-FR"/>
        </a:p>
      </dgm:t>
    </dgm:pt>
    <dgm:pt modelId="{D1782F33-8109-4BBA-A7CD-18F47A8C29E6}">
      <dgm:prSet phldrT="[Texte]" custT="1"/>
      <dgm:spPr/>
      <dgm:t>
        <a:bodyPr/>
        <a:lstStyle/>
        <a:p>
          <a:r>
            <a:rPr lang="fr-FR" sz="1600" dirty="0" err="1" smtClean="0"/>
            <a:t>Apply</a:t>
          </a:r>
          <a:r>
            <a:rPr lang="fr-FR" sz="1600" dirty="0" smtClean="0"/>
            <a:t> </a:t>
          </a:r>
          <a:r>
            <a:rPr lang="fr-FR" sz="1600" dirty="0" err="1" smtClean="0"/>
            <a:t>holistic</a:t>
          </a:r>
          <a:r>
            <a:rPr lang="fr-FR" sz="1600" dirty="0" smtClean="0"/>
            <a:t> </a:t>
          </a:r>
          <a:r>
            <a:rPr lang="fr-FR" sz="1600" dirty="0" err="1" smtClean="0"/>
            <a:t>approach</a:t>
          </a:r>
          <a:r>
            <a:rPr lang="fr-FR" sz="1600" dirty="0" smtClean="0"/>
            <a:t> to infrastructure live-cycle </a:t>
          </a:r>
          <a:r>
            <a:rPr lang="fr-FR" sz="1600" dirty="0" err="1" smtClean="0"/>
            <a:t>analysis</a:t>
          </a:r>
          <a:endParaRPr lang="fr-FR" sz="1600" dirty="0" smtClean="0"/>
        </a:p>
      </dgm:t>
    </dgm:pt>
    <dgm:pt modelId="{ECB92848-5D36-48D5-915B-437B092ED455}" type="parTrans" cxnId="{64D486FC-C314-431F-902B-3E5D4CAE4A98}">
      <dgm:prSet/>
      <dgm:spPr/>
      <dgm:t>
        <a:bodyPr/>
        <a:lstStyle/>
        <a:p>
          <a:endParaRPr lang="fr-FR"/>
        </a:p>
      </dgm:t>
    </dgm:pt>
    <dgm:pt modelId="{02BE1465-3DF0-4109-98D8-7AF2F43BBBAA}" type="sibTrans" cxnId="{64D486FC-C314-431F-902B-3E5D4CAE4A98}">
      <dgm:prSet/>
      <dgm:spPr/>
      <dgm:t>
        <a:bodyPr/>
        <a:lstStyle/>
        <a:p>
          <a:endParaRPr lang="fr-FR"/>
        </a:p>
      </dgm:t>
    </dgm:pt>
    <dgm:pt modelId="{11673064-72C3-4D23-8596-74FA54580DA3}" type="pres">
      <dgm:prSet presAssocID="{790284E9-83FF-480E-80C4-0A6475F0055A}" presName="linear" presStyleCnt="0">
        <dgm:presLayoutVars>
          <dgm:dir/>
          <dgm:animLvl val="lvl"/>
          <dgm:resizeHandles val="exact"/>
        </dgm:presLayoutVars>
      </dgm:prSet>
      <dgm:spPr/>
      <dgm:t>
        <a:bodyPr/>
        <a:lstStyle/>
        <a:p>
          <a:endParaRPr lang="fr-FR"/>
        </a:p>
      </dgm:t>
    </dgm:pt>
    <dgm:pt modelId="{DC78D4BF-7F04-4FCA-AC7E-13BDE660EF37}" type="pres">
      <dgm:prSet presAssocID="{B5A00B60-1C64-40D8-B072-22CC3813CAA6}" presName="parentLin" presStyleCnt="0"/>
      <dgm:spPr/>
    </dgm:pt>
    <dgm:pt modelId="{BE257C54-E60A-4F17-A229-7107C4436379}" type="pres">
      <dgm:prSet presAssocID="{B5A00B60-1C64-40D8-B072-22CC3813CAA6}" presName="parentLeftMargin" presStyleLbl="node1" presStyleIdx="0" presStyleCnt="6"/>
      <dgm:spPr/>
      <dgm:t>
        <a:bodyPr/>
        <a:lstStyle/>
        <a:p>
          <a:endParaRPr lang="fr-FR"/>
        </a:p>
      </dgm:t>
    </dgm:pt>
    <dgm:pt modelId="{4B00DE61-0AFF-4E34-8F86-519292DC088E}" type="pres">
      <dgm:prSet presAssocID="{B5A00B60-1C64-40D8-B072-22CC3813CAA6}" presName="parentText" presStyleLbl="node1" presStyleIdx="0" presStyleCnt="6" custScaleX="128570" custScaleY="136020">
        <dgm:presLayoutVars>
          <dgm:chMax val="0"/>
          <dgm:bulletEnabled val="1"/>
        </dgm:presLayoutVars>
      </dgm:prSet>
      <dgm:spPr/>
      <dgm:t>
        <a:bodyPr/>
        <a:lstStyle/>
        <a:p>
          <a:endParaRPr lang="fr-FR"/>
        </a:p>
      </dgm:t>
    </dgm:pt>
    <dgm:pt modelId="{1499B7CA-3352-4997-9DBB-7FAD68876215}" type="pres">
      <dgm:prSet presAssocID="{B5A00B60-1C64-40D8-B072-22CC3813CAA6}" presName="negativeSpace" presStyleCnt="0"/>
      <dgm:spPr/>
    </dgm:pt>
    <dgm:pt modelId="{59C61C52-822E-4215-9ECD-5626F4F16A92}" type="pres">
      <dgm:prSet presAssocID="{B5A00B60-1C64-40D8-B072-22CC3813CAA6}" presName="childText" presStyleLbl="conFgAcc1" presStyleIdx="0" presStyleCnt="6">
        <dgm:presLayoutVars>
          <dgm:bulletEnabled val="1"/>
        </dgm:presLayoutVars>
      </dgm:prSet>
      <dgm:spPr/>
    </dgm:pt>
    <dgm:pt modelId="{38BCE5D1-A9DB-4130-AC4C-06EC5588EF0B}" type="pres">
      <dgm:prSet presAssocID="{F9433E76-5E91-44E4-88D3-1AC464B09BB0}" presName="spaceBetweenRectangles" presStyleCnt="0"/>
      <dgm:spPr/>
    </dgm:pt>
    <dgm:pt modelId="{11EEA50E-F9A2-49E4-AC8D-8287085E5429}" type="pres">
      <dgm:prSet presAssocID="{9882E521-0532-42FA-A93A-6F96E82BB46B}" presName="parentLin" presStyleCnt="0"/>
      <dgm:spPr/>
    </dgm:pt>
    <dgm:pt modelId="{E023D415-3395-445F-A54F-4A915A011A1B}" type="pres">
      <dgm:prSet presAssocID="{9882E521-0532-42FA-A93A-6F96E82BB46B}" presName="parentLeftMargin" presStyleLbl="node1" presStyleIdx="0" presStyleCnt="6"/>
      <dgm:spPr/>
      <dgm:t>
        <a:bodyPr/>
        <a:lstStyle/>
        <a:p>
          <a:endParaRPr lang="fr-FR"/>
        </a:p>
      </dgm:t>
    </dgm:pt>
    <dgm:pt modelId="{E3334492-3CE7-4081-B387-7E18E974E979}" type="pres">
      <dgm:prSet presAssocID="{9882E521-0532-42FA-A93A-6F96E82BB46B}" presName="parentText" presStyleLbl="node1" presStyleIdx="1" presStyleCnt="6" custScaleX="128570" custScaleY="136020">
        <dgm:presLayoutVars>
          <dgm:chMax val="0"/>
          <dgm:bulletEnabled val="1"/>
        </dgm:presLayoutVars>
      </dgm:prSet>
      <dgm:spPr/>
      <dgm:t>
        <a:bodyPr/>
        <a:lstStyle/>
        <a:p>
          <a:endParaRPr lang="fr-FR"/>
        </a:p>
      </dgm:t>
    </dgm:pt>
    <dgm:pt modelId="{00E0CF92-4743-4E84-91F4-4126E7780644}" type="pres">
      <dgm:prSet presAssocID="{9882E521-0532-42FA-A93A-6F96E82BB46B}" presName="negativeSpace" presStyleCnt="0"/>
      <dgm:spPr/>
    </dgm:pt>
    <dgm:pt modelId="{8F65CA55-EAE7-464C-AADA-E169ABD81262}" type="pres">
      <dgm:prSet presAssocID="{9882E521-0532-42FA-A93A-6F96E82BB46B}" presName="childText" presStyleLbl="conFgAcc1" presStyleIdx="1" presStyleCnt="6">
        <dgm:presLayoutVars>
          <dgm:bulletEnabled val="1"/>
        </dgm:presLayoutVars>
      </dgm:prSet>
      <dgm:spPr/>
    </dgm:pt>
    <dgm:pt modelId="{7AF5242D-8893-43E8-9969-047F0980977B}" type="pres">
      <dgm:prSet presAssocID="{FCAD7999-177E-46F9-A9DF-3EB8D04C6D43}" presName="spaceBetweenRectangles" presStyleCnt="0"/>
      <dgm:spPr/>
    </dgm:pt>
    <dgm:pt modelId="{06D1AFE7-26F9-4B6C-BF10-056567A2718A}" type="pres">
      <dgm:prSet presAssocID="{82935C60-3E5B-4938-B274-5B803F24618A}" presName="parentLin" presStyleCnt="0"/>
      <dgm:spPr/>
    </dgm:pt>
    <dgm:pt modelId="{A97B8517-35C2-4260-B950-777756ED56C9}" type="pres">
      <dgm:prSet presAssocID="{82935C60-3E5B-4938-B274-5B803F24618A}" presName="parentLeftMargin" presStyleLbl="node1" presStyleIdx="1" presStyleCnt="6"/>
      <dgm:spPr/>
      <dgm:t>
        <a:bodyPr/>
        <a:lstStyle/>
        <a:p>
          <a:endParaRPr lang="fr-FR"/>
        </a:p>
      </dgm:t>
    </dgm:pt>
    <dgm:pt modelId="{49BF45BF-70BB-48AA-88A4-547826151E17}" type="pres">
      <dgm:prSet presAssocID="{82935C60-3E5B-4938-B274-5B803F24618A}" presName="parentText" presStyleLbl="node1" presStyleIdx="2" presStyleCnt="6" custScaleX="128570" custScaleY="136020">
        <dgm:presLayoutVars>
          <dgm:chMax val="0"/>
          <dgm:bulletEnabled val="1"/>
        </dgm:presLayoutVars>
      </dgm:prSet>
      <dgm:spPr/>
      <dgm:t>
        <a:bodyPr/>
        <a:lstStyle/>
        <a:p>
          <a:endParaRPr lang="fr-FR"/>
        </a:p>
      </dgm:t>
    </dgm:pt>
    <dgm:pt modelId="{53461DE3-0AE0-46E2-B7BC-6D653E6CAC4E}" type="pres">
      <dgm:prSet presAssocID="{82935C60-3E5B-4938-B274-5B803F24618A}" presName="negativeSpace" presStyleCnt="0"/>
      <dgm:spPr/>
    </dgm:pt>
    <dgm:pt modelId="{AA05E088-2B71-4CBA-B16A-96AF01B8320F}" type="pres">
      <dgm:prSet presAssocID="{82935C60-3E5B-4938-B274-5B803F24618A}" presName="childText" presStyleLbl="conFgAcc1" presStyleIdx="2" presStyleCnt="6">
        <dgm:presLayoutVars>
          <dgm:bulletEnabled val="1"/>
        </dgm:presLayoutVars>
      </dgm:prSet>
      <dgm:spPr/>
    </dgm:pt>
    <dgm:pt modelId="{7A400E4C-29AC-4807-B71C-82087A62D767}" type="pres">
      <dgm:prSet presAssocID="{D95F2B65-5500-4DC8-8334-324224926562}" presName="spaceBetweenRectangles" presStyleCnt="0"/>
      <dgm:spPr/>
    </dgm:pt>
    <dgm:pt modelId="{7FB56812-FC8E-4FC5-AB29-6AA7A06B8F01}" type="pres">
      <dgm:prSet presAssocID="{3843CE8D-C813-4830-98D2-F94AC5F7A42B}" presName="parentLin" presStyleCnt="0"/>
      <dgm:spPr/>
    </dgm:pt>
    <dgm:pt modelId="{9BEE33D1-7CFC-494E-A99B-08C14758063A}" type="pres">
      <dgm:prSet presAssocID="{3843CE8D-C813-4830-98D2-F94AC5F7A42B}" presName="parentLeftMargin" presStyleLbl="node1" presStyleIdx="2" presStyleCnt="6"/>
      <dgm:spPr/>
      <dgm:t>
        <a:bodyPr/>
        <a:lstStyle/>
        <a:p>
          <a:endParaRPr lang="fr-FR"/>
        </a:p>
      </dgm:t>
    </dgm:pt>
    <dgm:pt modelId="{299F25CB-182F-426D-829D-C0775F136E52}" type="pres">
      <dgm:prSet presAssocID="{3843CE8D-C813-4830-98D2-F94AC5F7A42B}" presName="parentText" presStyleLbl="node1" presStyleIdx="3" presStyleCnt="6" custScaleX="128570" custScaleY="136020">
        <dgm:presLayoutVars>
          <dgm:chMax val="0"/>
          <dgm:bulletEnabled val="1"/>
        </dgm:presLayoutVars>
      </dgm:prSet>
      <dgm:spPr/>
      <dgm:t>
        <a:bodyPr/>
        <a:lstStyle/>
        <a:p>
          <a:endParaRPr lang="fr-FR"/>
        </a:p>
      </dgm:t>
    </dgm:pt>
    <dgm:pt modelId="{DB274A5F-E760-47E9-B0E7-B092C1ACDF20}" type="pres">
      <dgm:prSet presAssocID="{3843CE8D-C813-4830-98D2-F94AC5F7A42B}" presName="negativeSpace" presStyleCnt="0"/>
      <dgm:spPr/>
    </dgm:pt>
    <dgm:pt modelId="{CCC5CB88-112D-4404-8EAC-A996BFE66ECC}" type="pres">
      <dgm:prSet presAssocID="{3843CE8D-C813-4830-98D2-F94AC5F7A42B}" presName="childText" presStyleLbl="conFgAcc1" presStyleIdx="3" presStyleCnt="6">
        <dgm:presLayoutVars>
          <dgm:bulletEnabled val="1"/>
        </dgm:presLayoutVars>
      </dgm:prSet>
      <dgm:spPr/>
    </dgm:pt>
    <dgm:pt modelId="{103F06D1-5F67-4F54-93E9-8E1947F308D9}" type="pres">
      <dgm:prSet presAssocID="{80021401-C618-4A99-816E-53574DD3A505}" presName="spaceBetweenRectangles" presStyleCnt="0"/>
      <dgm:spPr/>
    </dgm:pt>
    <dgm:pt modelId="{ABEDF90D-CCDA-4A20-89F1-BEA86C204A46}" type="pres">
      <dgm:prSet presAssocID="{93C39067-3929-4091-BAE5-1A7BDCB92053}" presName="parentLin" presStyleCnt="0"/>
      <dgm:spPr/>
    </dgm:pt>
    <dgm:pt modelId="{39A34B94-9CC6-4291-9B98-D7593359DD60}" type="pres">
      <dgm:prSet presAssocID="{93C39067-3929-4091-BAE5-1A7BDCB92053}" presName="parentLeftMargin" presStyleLbl="node1" presStyleIdx="3" presStyleCnt="6"/>
      <dgm:spPr/>
      <dgm:t>
        <a:bodyPr/>
        <a:lstStyle/>
        <a:p>
          <a:endParaRPr lang="fr-FR"/>
        </a:p>
      </dgm:t>
    </dgm:pt>
    <dgm:pt modelId="{337367E6-658A-45BC-B34B-FBCF8F86C10E}" type="pres">
      <dgm:prSet presAssocID="{93C39067-3929-4091-BAE5-1A7BDCB92053}" presName="parentText" presStyleLbl="node1" presStyleIdx="4" presStyleCnt="6">
        <dgm:presLayoutVars>
          <dgm:chMax val="0"/>
          <dgm:bulletEnabled val="1"/>
        </dgm:presLayoutVars>
      </dgm:prSet>
      <dgm:spPr/>
      <dgm:t>
        <a:bodyPr/>
        <a:lstStyle/>
        <a:p>
          <a:endParaRPr lang="fr-FR"/>
        </a:p>
      </dgm:t>
    </dgm:pt>
    <dgm:pt modelId="{A8D9CFF2-0116-44DF-B038-DA6AC5D7E773}" type="pres">
      <dgm:prSet presAssocID="{93C39067-3929-4091-BAE5-1A7BDCB92053}" presName="negativeSpace" presStyleCnt="0"/>
      <dgm:spPr/>
    </dgm:pt>
    <dgm:pt modelId="{114058BF-BDF7-461D-A74E-64896C94BDCF}" type="pres">
      <dgm:prSet presAssocID="{93C39067-3929-4091-BAE5-1A7BDCB92053}" presName="childText" presStyleLbl="conFgAcc1" presStyleIdx="4" presStyleCnt="6">
        <dgm:presLayoutVars>
          <dgm:bulletEnabled val="1"/>
        </dgm:presLayoutVars>
      </dgm:prSet>
      <dgm:spPr/>
    </dgm:pt>
    <dgm:pt modelId="{3357B29A-945B-44B0-8084-61C4CF5D626C}" type="pres">
      <dgm:prSet presAssocID="{F437CA9D-E83D-497E-9EBA-37F3FEA50D3B}" presName="spaceBetweenRectangles" presStyleCnt="0"/>
      <dgm:spPr/>
    </dgm:pt>
    <dgm:pt modelId="{09F365F1-5D04-46AC-9EC2-917B22EDD9F7}" type="pres">
      <dgm:prSet presAssocID="{D1782F33-8109-4BBA-A7CD-18F47A8C29E6}" presName="parentLin" presStyleCnt="0"/>
      <dgm:spPr/>
    </dgm:pt>
    <dgm:pt modelId="{DA1C3DEF-F171-47B7-9E7B-40B7A92869F7}" type="pres">
      <dgm:prSet presAssocID="{D1782F33-8109-4BBA-A7CD-18F47A8C29E6}" presName="parentLeftMargin" presStyleLbl="node1" presStyleIdx="4" presStyleCnt="6"/>
      <dgm:spPr/>
      <dgm:t>
        <a:bodyPr/>
        <a:lstStyle/>
        <a:p>
          <a:endParaRPr lang="fr-FR"/>
        </a:p>
      </dgm:t>
    </dgm:pt>
    <dgm:pt modelId="{225D338A-97BB-4064-83D0-3AAB64696984}" type="pres">
      <dgm:prSet presAssocID="{D1782F33-8109-4BBA-A7CD-18F47A8C29E6}" presName="parentText" presStyleLbl="node1" presStyleIdx="5" presStyleCnt="6">
        <dgm:presLayoutVars>
          <dgm:chMax val="0"/>
          <dgm:bulletEnabled val="1"/>
        </dgm:presLayoutVars>
      </dgm:prSet>
      <dgm:spPr/>
      <dgm:t>
        <a:bodyPr/>
        <a:lstStyle/>
        <a:p>
          <a:endParaRPr lang="fr-FR"/>
        </a:p>
      </dgm:t>
    </dgm:pt>
    <dgm:pt modelId="{BD130843-6CF8-4656-9649-FF90E5AD55F2}" type="pres">
      <dgm:prSet presAssocID="{D1782F33-8109-4BBA-A7CD-18F47A8C29E6}" presName="negativeSpace" presStyleCnt="0"/>
      <dgm:spPr/>
    </dgm:pt>
    <dgm:pt modelId="{CA71C26F-8598-49A5-A3DC-CA91E1369933}" type="pres">
      <dgm:prSet presAssocID="{D1782F33-8109-4BBA-A7CD-18F47A8C29E6}" presName="childText" presStyleLbl="conFgAcc1" presStyleIdx="5" presStyleCnt="6">
        <dgm:presLayoutVars>
          <dgm:bulletEnabled val="1"/>
        </dgm:presLayoutVars>
      </dgm:prSet>
      <dgm:spPr/>
    </dgm:pt>
  </dgm:ptLst>
  <dgm:cxnLst>
    <dgm:cxn modelId="{6C3B3BE8-135B-40DE-AA81-5551B7EFB23A}" srcId="{790284E9-83FF-480E-80C4-0A6475F0055A}" destId="{3843CE8D-C813-4830-98D2-F94AC5F7A42B}" srcOrd="3" destOrd="0" parTransId="{B041021C-2A3C-457A-946E-BD42C2F8D103}" sibTransId="{80021401-C618-4A99-816E-53574DD3A505}"/>
    <dgm:cxn modelId="{FFE91576-697C-4232-B4A5-005A7FD21981}" srcId="{790284E9-83FF-480E-80C4-0A6475F0055A}" destId="{9882E521-0532-42FA-A93A-6F96E82BB46B}" srcOrd="1" destOrd="0" parTransId="{18B6BC0F-473F-4FFE-9B45-52B7CC7E0394}" sibTransId="{FCAD7999-177E-46F9-A9DF-3EB8D04C6D43}"/>
    <dgm:cxn modelId="{398DB69F-5282-4CE8-9020-7A83C6A5F70F}" srcId="{790284E9-83FF-480E-80C4-0A6475F0055A}" destId="{82935C60-3E5B-4938-B274-5B803F24618A}" srcOrd="2" destOrd="0" parTransId="{FA0F2B56-B4E7-431F-807D-802FA0FCDD60}" sibTransId="{D95F2B65-5500-4DC8-8334-324224926562}"/>
    <dgm:cxn modelId="{FB76F974-DBF2-4CF8-AFAD-E34700C503D7}" type="presOf" srcId="{D1782F33-8109-4BBA-A7CD-18F47A8C29E6}" destId="{DA1C3DEF-F171-47B7-9E7B-40B7A92869F7}" srcOrd="0" destOrd="0" presId="urn:microsoft.com/office/officeart/2005/8/layout/list1"/>
    <dgm:cxn modelId="{64D486FC-C314-431F-902B-3E5D4CAE4A98}" srcId="{790284E9-83FF-480E-80C4-0A6475F0055A}" destId="{D1782F33-8109-4BBA-A7CD-18F47A8C29E6}" srcOrd="5" destOrd="0" parTransId="{ECB92848-5D36-48D5-915B-437B092ED455}" sibTransId="{02BE1465-3DF0-4109-98D8-7AF2F43BBBAA}"/>
    <dgm:cxn modelId="{209B31AB-9E94-4123-9F3F-094233AF751D}" type="presOf" srcId="{B5A00B60-1C64-40D8-B072-22CC3813CAA6}" destId="{4B00DE61-0AFF-4E34-8F86-519292DC088E}" srcOrd="1" destOrd="0" presId="urn:microsoft.com/office/officeart/2005/8/layout/list1"/>
    <dgm:cxn modelId="{C1AA39B0-149E-4D17-A6C1-2997276A3B11}" type="presOf" srcId="{93C39067-3929-4091-BAE5-1A7BDCB92053}" destId="{39A34B94-9CC6-4291-9B98-D7593359DD60}" srcOrd="0" destOrd="0" presId="urn:microsoft.com/office/officeart/2005/8/layout/list1"/>
    <dgm:cxn modelId="{9A0BE31C-BC65-4ED4-95FA-A822A67A738C}" type="presOf" srcId="{D1782F33-8109-4BBA-A7CD-18F47A8C29E6}" destId="{225D338A-97BB-4064-83D0-3AAB64696984}" srcOrd="1" destOrd="0" presId="urn:microsoft.com/office/officeart/2005/8/layout/list1"/>
    <dgm:cxn modelId="{5F390834-B526-46A3-B8CD-4660A48E876F}" type="presOf" srcId="{9882E521-0532-42FA-A93A-6F96E82BB46B}" destId="{E023D415-3395-445F-A54F-4A915A011A1B}" srcOrd="0" destOrd="0" presId="urn:microsoft.com/office/officeart/2005/8/layout/list1"/>
    <dgm:cxn modelId="{A4637160-83B1-4D61-A5BE-99C032A5E30C}" type="presOf" srcId="{3843CE8D-C813-4830-98D2-F94AC5F7A42B}" destId="{299F25CB-182F-426D-829D-C0775F136E52}" srcOrd="1" destOrd="0" presId="urn:microsoft.com/office/officeart/2005/8/layout/list1"/>
    <dgm:cxn modelId="{5F59B0B4-2E42-4629-8A87-BF78EB0FA7E8}" type="presOf" srcId="{790284E9-83FF-480E-80C4-0A6475F0055A}" destId="{11673064-72C3-4D23-8596-74FA54580DA3}" srcOrd="0" destOrd="0" presId="urn:microsoft.com/office/officeart/2005/8/layout/list1"/>
    <dgm:cxn modelId="{22B32D9E-B802-482E-A16D-CC287C38A475}" type="presOf" srcId="{82935C60-3E5B-4938-B274-5B803F24618A}" destId="{49BF45BF-70BB-48AA-88A4-547826151E17}" srcOrd="1" destOrd="0" presId="urn:microsoft.com/office/officeart/2005/8/layout/list1"/>
    <dgm:cxn modelId="{F9AFF1E6-D8BD-4460-B7EF-181BC26D58A3}" type="presOf" srcId="{3843CE8D-C813-4830-98D2-F94AC5F7A42B}" destId="{9BEE33D1-7CFC-494E-A99B-08C14758063A}" srcOrd="0" destOrd="0" presId="urn:microsoft.com/office/officeart/2005/8/layout/list1"/>
    <dgm:cxn modelId="{F551FDCE-24BA-4816-A987-1A98B9714E52}" type="presOf" srcId="{82935C60-3E5B-4938-B274-5B803F24618A}" destId="{A97B8517-35C2-4260-B950-777756ED56C9}" srcOrd="0" destOrd="0" presId="urn:microsoft.com/office/officeart/2005/8/layout/list1"/>
    <dgm:cxn modelId="{BF071C1E-1F24-4486-96FA-D7FD832DBCFC}" srcId="{790284E9-83FF-480E-80C4-0A6475F0055A}" destId="{93C39067-3929-4091-BAE5-1A7BDCB92053}" srcOrd="4" destOrd="0" parTransId="{4C666F7A-B8CB-4061-9B0A-EF4D2A315E9A}" sibTransId="{F437CA9D-E83D-497E-9EBA-37F3FEA50D3B}"/>
    <dgm:cxn modelId="{5F4BE9AF-9703-45C9-9E53-FDCDD6B497B8}" type="presOf" srcId="{9882E521-0532-42FA-A93A-6F96E82BB46B}" destId="{E3334492-3CE7-4081-B387-7E18E974E979}" srcOrd="1" destOrd="0" presId="urn:microsoft.com/office/officeart/2005/8/layout/list1"/>
    <dgm:cxn modelId="{14010293-A5DF-45B4-86AA-D14061FA9600}" type="presOf" srcId="{B5A00B60-1C64-40D8-B072-22CC3813CAA6}" destId="{BE257C54-E60A-4F17-A229-7107C4436379}" srcOrd="0" destOrd="0" presId="urn:microsoft.com/office/officeart/2005/8/layout/list1"/>
    <dgm:cxn modelId="{5588C68B-AD88-4117-853D-777A6C48E816}" srcId="{790284E9-83FF-480E-80C4-0A6475F0055A}" destId="{B5A00B60-1C64-40D8-B072-22CC3813CAA6}" srcOrd="0" destOrd="0" parTransId="{E60FE91D-1908-4575-AAC8-3EC12F957A42}" sibTransId="{F9433E76-5E91-44E4-88D3-1AC464B09BB0}"/>
    <dgm:cxn modelId="{3CEFEEC6-F1C2-497C-A547-9433DA853482}" type="presOf" srcId="{93C39067-3929-4091-BAE5-1A7BDCB92053}" destId="{337367E6-658A-45BC-B34B-FBCF8F86C10E}" srcOrd="1" destOrd="0" presId="urn:microsoft.com/office/officeart/2005/8/layout/list1"/>
    <dgm:cxn modelId="{554165AB-628B-4651-81D4-BF81163BA274}" type="presParOf" srcId="{11673064-72C3-4D23-8596-74FA54580DA3}" destId="{DC78D4BF-7F04-4FCA-AC7E-13BDE660EF37}" srcOrd="0" destOrd="0" presId="urn:microsoft.com/office/officeart/2005/8/layout/list1"/>
    <dgm:cxn modelId="{53B16B28-6F79-4831-AC14-7198F9A3FA89}" type="presParOf" srcId="{DC78D4BF-7F04-4FCA-AC7E-13BDE660EF37}" destId="{BE257C54-E60A-4F17-A229-7107C4436379}" srcOrd="0" destOrd="0" presId="urn:microsoft.com/office/officeart/2005/8/layout/list1"/>
    <dgm:cxn modelId="{C74F9BBB-22DA-413C-B1B1-78E400AAAAC6}" type="presParOf" srcId="{DC78D4BF-7F04-4FCA-AC7E-13BDE660EF37}" destId="{4B00DE61-0AFF-4E34-8F86-519292DC088E}" srcOrd="1" destOrd="0" presId="urn:microsoft.com/office/officeart/2005/8/layout/list1"/>
    <dgm:cxn modelId="{8B990F80-3EF6-44D2-8287-5366F12801D1}" type="presParOf" srcId="{11673064-72C3-4D23-8596-74FA54580DA3}" destId="{1499B7CA-3352-4997-9DBB-7FAD68876215}" srcOrd="1" destOrd="0" presId="urn:microsoft.com/office/officeart/2005/8/layout/list1"/>
    <dgm:cxn modelId="{58F43410-8002-4B19-AD60-B1628D3CAD67}" type="presParOf" srcId="{11673064-72C3-4D23-8596-74FA54580DA3}" destId="{59C61C52-822E-4215-9ECD-5626F4F16A92}" srcOrd="2" destOrd="0" presId="urn:microsoft.com/office/officeart/2005/8/layout/list1"/>
    <dgm:cxn modelId="{26A39F25-7278-401D-A916-20E9F5731794}" type="presParOf" srcId="{11673064-72C3-4D23-8596-74FA54580DA3}" destId="{38BCE5D1-A9DB-4130-AC4C-06EC5588EF0B}" srcOrd="3" destOrd="0" presId="urn:microsoft.com/office/officeart/2005/8/layout/list1"/>
    <dgm:cxn modelId="{F7FDCC44-71AA-41CD-8001-A49CDEB230D2}" type="presParOf" srcId="{11673064-72C3-4D23-8596-74FA54580DA3}" destId="{11EEA50E-F9A2-49E4-AC8D-8287085E5429}" srcOrd="4" destOrd="0" presId="urn:microsoft.com/office/officeart/2005/8/layout/list1"/>
    <dgm:cxn modelId="{4C55BB02-25B0-4339-BAE1-3E8CE52268F7}" type="presParOf" srcId="{11EEA50E-F9A2-49E4-AC8D-8287085E5429}" destId="{E023D415-3395-445F-A54F-4A915A011A1B}" srcOrd="0" destOrd="0" presId="urn:microsoft.com/office/officeart/2005/8/layout/list1"/>
    <dgm:cxn modelId="{3575EA82-0C83-4821-A27B-DFABEB5DB4B7}" type="presParOf" srcId="{11EEA50E-F9A2-49E4-AC8D-8287085E5429}" destId="{E3334492-3CE7-4081-B387-7E18E974E979}" srcOrd="1" destOrd="0" presId="urn:microsoft.com/office/officeart/2005/8/layout/list1"/>
    <dgm:cxn modelId="{4121C089-B0AC-4667-832D-81FDEDDF3D13}" type="presParOf" srcId="{11673064-72C3-4D23-8596-74FA54580DA3}" destId="{00E0CF92-4743-4E84-91F4-4126E7780644}" srcOrd="5" destOrd="0" presId="urn:microsoft.com/office/officeart/2005/8/layout/list1"/>
    <dgm:cxn modelId="{1658EB54-65FD-4B43-89C3-4A4A1FA648FC}" type="presParOf" srcId="{11673064-72C3-4D23-8596-74FA54580DA3}" destId="{8F65CA55-EAE7-464C-AADA-E169ABD81262}" srcOrd="6" destOrd="0" presId="urn:microsoft.com/office/officeart/2005/8/layout/list1"/>
    <dgm:cxn modelId="{076792CC-0086-4A20-8343-350E98F8D24C}" type="presParOf" srcId="{11673064-72C3-4D23-8596-74FA54580DA3}" destId="{7AF5242D-8893-43E8-9969-047F0980977B}" srcOrd="7" destOrd="0" presId="urn:microsoft.com/office/officeart/2005/8/layout/list1"/>
    <dgm:cxn modelId="{5823FCAE-370F-4899-8EAA-D3620E18E268}" type="presParOf" srcId="{11673064-72C3-4D23-8596-74FA54580DA3}" destId="{06D1AFE7-26F9-4B6C-BF10-056567A2718A}" srcOrd="8" destOrd="0" presId="urn:microsoft.com/office/officeart/2005/8/layout/list1"/>
    <dgm:cxn modelId="{14E4C4F0-C924-4A3D-9A9C-12FBD347D05A}" type="presParOf" srcId="{06D1AFE7-26F9-4B6C-BF10-056567A2718A}" destId="{A97B8517-35C2-4260-B950-777756ED56C9}" srcOrd="0" destOrd="0" presId="urn:microsoft.com/office/officeart/2005/8/layout/list1"/>
    <dgm:cxn modelId="{3D841358-286F-49E1-8E26-201FCDA934D3}" type="presParOf" srcId="{06D1AFE7-26F9-4B6C-BF10-056567A2718A}" destId="{49BF45BF-70BB-48AA-88A4-547826151E17}" srcOrd="1" destOrd="0" presId="urn:microsoft.com/office/officeart/2005/8/layout/list1"/>
    <dgm:cxn modelId="{30686A49-CAC2-4F35-AE1E-6622B9068B07}" type="presParOf" srcId="{11673064-72C3-4D23-8596-74FA54580DA3}" destId="{53461DE3-0AE0-46E2-B7BC-6D653E6CAC4E}" srcOrd="9" destOrd="0" presId="urn:microsoft.com/office/officeart/2005/8/layout/list1"/>
    <dgm:cxn modelId="{FEF2FFED-B5B7-4982-841A-9C588668EFA5}" type="presParOf" srcId="{11673064-72C3-4D23-8596-74FA54580DA3}" destId="{AA05E088-2B71-4CBA-B16A-96AF01B8320F}" srcOrd="10" destOrd="0" presId="urn:microsoft.com/office/officeart/2005/8/layout/list1"/>
    <dgm:cxn modelId="{7DDE6D47-EEFD-4238-AFEB-26B5298BAD90}" type="presParOf" srcId="{11673064-72C3-4D23-8596-74FA54580DA3}" destId="{7A400E4C-29AC-4807-B71C-82087A62D767}" srcOrd="11" destOrd="0" presId="urn:microsoft.com/office/officeart/2005/8/layout/list1"/>
    <dgm:cxn modelId="{937862A2-9B76-4EFF-B5C0-1DF45D0B4270}" type="presParOf" srcId="{11673064-72C3-4D23-8596-74FA54580DA3}" destId="{7FB56812-FC8E-4FC5-AB29-6AA7A06B8F01}" srcOrd="12" destOrd="0" presId="urn:microsoft.com/office/officeart/2005/8/layout/list1"/>
    <dgm:cxn modelId="{FE1CAB54-45BA-44D3-8938-18120541C40A}" type="presParOf" srcId="{7FB56812-FC8E-4FC5-AB29-6AA7A06B8F01}" destId="{9BEE33D1-7CFC-494E-A99B-08C14758063A}" srcOrd="0" destOrd="0" presId="urn:microsoft.com/office/officeart/2005/8/layout/list1"/>
    <dgm:cxn modelId="{AAF12F39-C7C2-4319-8AB9-A06BC1AAE068}" type="presParOf" srcId="{7FB56812-FC8E-4FC5-AB29-6AA7A06B8F01}" destId="{299F25CB-182F-426D-829D-C0775F136E52}" srcOrd="1" destOrd="0" presId="urn:microsoft.com/office/officeart/2005/8/layout/list1"/>
    <dgm:cxn modelId="{7E5339AE-5F83-4455-AE21-974D693EA875}" type="presParOf" srcId="{11673064-72C3-4D23-8596-74FA54580DA3}" destId="{DB274A5F-E760-47E9-B0E7-B092C1ACDF20}" srcOrd="13" destOrd="0" presId="urn:microsoft.com/office/officeart/2005/8/layout/list1"/>
    <dgm:cxn modelId="{0930C5E0-F239-47F7-BDBB-CA5B0F4AE198}" type="presParOf" srcId="{11673064-72C3-4D23-8596-74FA54580DA3}" destId="{CCC5CB88-112D-4404-8EAC-A996BFE66ECC}" srcOrd="14" destOrd="0" presId="urn:microsoft.com/office/officeart/2005/8/layout/list1"/>
    <dgm:cxn modelId="{BCC7DDD1-ADA1-4C53-B43B-2052A7E80491}" type="presParOf" srcId="{11673064-72C3-4D23-8596-74FA54580DA3}" destId="{103F06D1-5F67-4F54-93E9-8E1947F308D9}" srcOrd="15" destOrd="0" presId="urn:microsoft.com/office/officeart/2005/8/layout/list1"/>
    <dgm:cxn modelId="{BAA373C0-3284-4613-A31F-3445D2E34161}" type="presParOf" srcId="{11673064-72C3-4D23-8596-74FA54580DA3}" destId="{ABEDF90D-CCDA-4A20-89F1-BEA86C204A46}" srcOrd="16" destOrd="0" presId="urn:microsoft.com/office/officeart/2005/8/layout/list1"/>
    <dgm:cxn modelId="{6E152F77-EA59-433D-88F1-7653BA973A3E}" type="presParOf" srcId="{ABEDF90D-CCDA-4A20-89F1-BEA86C204A46}" destId="{39A34B94-9CC6-4291-9B98-D7593359DD60}" srcOrd="0" destOrd="0" presId="urn:microsoft.com/office/officeart/2005/8/layout/list1"/>
    <dgm:cxn modelId="{FE3357D2-75C8-4A93-88B0-CF70E665F4AF}" type="presParOf" srcId="{ABEDF90D-CCDA-4A20-89F1-BEA86C204A46}" destId="{337367E6-658A-45BC-B34B-FBCF8F86C10E}" srcOrd="1" destOrd="0" presId="urn:microsoft.com/office/officeart/2005/8/layout/list1"/>
    <dgm:cxn modelId="{425BA86C-862A-4111-B5CF-F8DBC58BBF59}" type="presParOf" srcId="{11673064-72C3-4D23-8596-74FA54580DA3}" destId="{A8D9CFF2-0116-44DF-B038-DA6AC5D7E773}" srcOrd="17" destOrd="0" presId="urn:microsoft.com/office/officeart/2005/8/layout/list1"/>
    <dgm:cxn modelId="{8D133170-30E5-4873-9D63-28FBABA9D849}" type="presParOf" srcId="{11673064-72C3-4D23-8596-74FA54580DA3}" destId="{114058BF-BDF7-461D-A74E-64896C94BDCF}" srcOrd="18" destOrd="0" presId="urn:microsoft.com/office/officeart/2005/8/layout/list1"/>
    <dgm:cxn modelId="{13C08059-181B-4F4F-A279-2F6CFF0FF779}" type="presParOf" srcId="{11673064-72C3-4D23-8596-74FA54580DA3}" destId="{3357B29A-945B-44B0-8084-61C4CF5D626C}" srcOrd="19" destOrd="0" presId="urn:microsoft.com/office/officeart/2005/8/layout/list1"/>
    <dgm:cxn modelId="{DFE055EC-2AC8-4115-A437-41B8CA47B052}" type="presParOf" srcId="{11673064-72C3-4D23-8596-74FA54580DA3}" destId="{09F365F1-5D04-46AC-9EC2-917B22EDD9F7}" srcOrd="20" destOrd="0" presId="urn:microsoft.com/office/officeart/2005/8/layout/list1"/>
    <dgm:cxn modelId="{9911D01F-8C58-4A88-8DEA-A828BB42A1B1}" type="presParOf" srcId="{09F365F1-5D04-46AC-9EC2-917B22EDD9F7}" destId="{DA1C3DEF-F171-47B7-9E7B-40B7A92869F7}" srcOrd="0" destOrd="0" presId="urn:microsoft.com/office/officeart/2005/8/layout/list1"/>
    <dgm:cxn modelId="{D97B618E-812E-419C-8778-F0B554D0D4E9}" type="presParOf" srcId="{09F365F1-5D04-46AC-9EC2-917B22EDD9F7}" destId="{225D338A-97BB-4064-83D0-3AAB64696984}" srcOrd="1" destOrd="0" presId="urn:microsoft.com/office/officeart/2005/8/layout/list1"/>
    <dgm:cxn modelId="{50C523EA-2F3C-4DC4-990C-0CAA8C48A430}" type="presParOf" srcId="{11673064-72C3-4D23-8596-74FA54580DA3}" destId="{BD130843-6CF8-4656-9649-FF90E5AD55F2}" srcOrd="21" destOrd="0" presId="urn:microsoft.com/office/officeart/2005/8/layout/list1"/>
    <dgm:cxn modelId="{B820C477-BF89-4DFD-9293-84888C9BE088}" type="presParOf" srcId="{11673064-72C3-4D23-8596-74FA54580DA3}" destId="{CA71C26F-8598-49A5-A3DC-CA91E1369933}"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DA97CD-A15D-4EFD-B0E9-7611F45395F7}">
      <dsp:nvSpPr>
        <dsp:cNvPr id="0" name=""/>
        <dsp:cNvSpPr/>
      </dsp:nvSpPr>
      <dsp:spPr>
        <a:xfrm>
          <a:off x="692968" y="3275"/>
          <a:ext cx="1031984" cy="515992"/>
        </a:xfrm>
        <a:prstGeom prst="roundRect">
          <a:avLst>
            <a:gd name="adj" fmla="val 1000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fr-FR" sz="1500" kern="1200" dirty="0" smtClean="0"/>
            <a:t>Accords Cadres</a:t>
          </a:r>
          <a:endParaRPr lang="fr-FR" sz="1500" kern="1200" dirty="0"/>
        </a:p>
      </dsp:txBody>
      <dsp:txXfrm>
        <a:off x="692968" y="3275"/>
        <a:ext cx="1031984" cy="515992"/>
      </dsp:txXfrm>
    </dsp:sp>
    <dsp:sp modelId="{0F8BA5EC-D340-420F-9A40-2D03C45AD674}">
      <dsp:nvSpPr>
        <dsp:cNvPr id="0" name=""/>
        <dsp:cNvSpPr/>
      </dsp:nvSpPr>
      <dsp:spPr>
        <a:xfrm>
          <a:off x="796167" y="519268"/>
          <a:ext cx="103198" cy="386994"/>
        </a:xfrm>
        <a:custGeom>
          <a:avLst/>
          <a:gdLst/>
          <a:ahLst/>
          <a:cxnLst/>
          <a:rect l="0" t="0" r="0" b="0"/>
          <a:pathLst>
            <a:path>
              <a:moveTo>
                <a:pt x="0" y="0"/>
              </a:moveTo>
              <a:lnTo>
                <a:pt x="0" y="386994"/>
              </a:lnTo>
              <a:lnTo>
                <a:pt x="103198" y="386994"/>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9F9DE-E738-4E44-8F7F-BC275B50697F}">
      <dsp:nvSpPr>
        <dsp:cNvPr id="0" name=""/>
        <dsp:cNvSpPr/>
      </dsp:nvSpPr>
      <dsp:spPr>
        <a:xfrm>
          <a:off x="899365" y="648266"/>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err="1" smtClean="0"/>
            <a:t>Alstom</a:t>
          </a:r>
          <a:endParaRPr lang="fr-FR" sz="1200" kern="1200" dirty="0" smtClean="0"/>
        </a:p>
      </dsp:txBody>
      <dsp:txXfrm>
        <a:off x="899365" y="648266"/>
        <a:ext cx="825588" cy="515992"/>
      </dsp:txXfrm>
    </dsp:sp>
    <dsp:sp modelId="{DE5FA39A-0CF8-41E5-9144-082944C5E65E}">
      <dsp:nvSpPr>
        <dsp:cNvPr id="0" name=""/>
        <dsp:cNvSpPr/>
      </dsp:nvSpPr>
      <dsp:spPr>
        <a:xfrm>
          <a:off x="796167" y="519268"/>
          <a:ext cx="103198" cy="1031984"/>
        </a:xfrm>
        <a:custGeom>
          <a:avLst/>
          <a:gdLst/>
          <a:ahLst/>
          <a:cxnLst/>
          <a:rect l="0" t="0" r="0" b="0"/>
          <a:pathLst>
            <a:path>
              <a:moveTo>
                <a:pt x="0" y="0"/>
              </a:moveTo>
              <a:lnTo>
                <a:pt x="0" y="1031984"/>
              </a:lnTo>
              <a:lnTo>
                <a:pt x="103198" y="1031984"/>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4F0A0-4D0E-4822-B20B-B37AA8AF7AC9}">
      <dsp:nvSpPr>
        <dsp:cNvPr id="0" name=""/>
        <dsp:cNvSpPr/>
      </dsp:nvSpPr>
      <dsp:spPr>
        <a:xfrm>
          <a:off x="899365" y="1293257"/>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42162"/>
              <a:satOff val="-933"/>
              <a:lumOff val="69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Lafarge</a:t>
          </a:r>
          <a:endParaRPr lang="fr-FR" sz="1200" kern="1200" dirty="0"/>
        </a:p>
      </dsp:txBody>
      <dsp:txXfrm>
        <a:off x="899365" y="1293257"/>
        <a:ext cx="825588" cy="515992"/>
      </dsp:txXfrm>
    </dsp:sp>
    <dsp:sp modelId="{16C75E32-6ADC-4902-9DF8-59CC631CC077}">
      <dsp:nvSpPr>
        <dsp:cNvPr id="0" name=""/>
        <dsp:cNvSpPr/>
      </dsp:nvSpPr>
      <dsp:spPr>
        <a:xfrm>
          <a:off x="796167" y="519268"/>
          <a:ext cx="103198" cy="1676975"/>
        </a:xfrm>
        <a:custGeom>
          <a:avLst/>
          <a:gdLst/>
          <a:ahLst/>
          <a:cxnLst/>
          <a:rect l="0" t="0" r="0" b="0"/>
          <a:pathLst>
            <a:path>
              <a:moveTo>
                <a:pt x="0" y="0"/>
              </a:moveTo>
              <a:lnTo>
                <a:pt x="0" y="1676975"/>
              </a:lnTo>
              <a:lnTo>
                <a:pt x="103198" y="1676975"/>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8E4CF3-B5EA-42BB-9823-E7BB7B22EC4D}">
      <dsp:nvSpPr>
        <dsp:cNvPr id="0" name=""/>
        <dsp:cNvSpPr/>
      </dsp:nvSpPr>
      <dsp:spPr>
        <a:xfrm>
          <a:off x="899365" y="1938247"/>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84324"/>
              <a:satOff val="-1865"/>
              <a:lumOff val="1399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RFF</a:t>
          </a:r>
          <a:endParaRPr lang="fr-FR" sz="1200" kern="1200" dirty="0"/>
        </a:p>
      </dsp:txBody>
      <dsp:txXfrm>
        <a:off x="899365" y="1938247"/>
        <a:ext cx="825588" cy="515992"/>
      </dsp:txXfrm>
    </dsp:sp>
    <dsp:sp modelId="{DBD362ED-23CF-4FF1-A366-05A74EE7317E}">
      <dsp:nvSpPr>
        <dsp:cNvPr id="0" name=""/>
        <dsp:cNvSpPr/>
      </dsp:nvSpPr>
      <dsp:spPr>
        <a:xfrm>
          <a:off x="796167" y="519268"/>
          <a:ext cx="103198" cy="2321966"/>
        </a:xfrm>
        <a:custGeom>
          <a:avLst/>
          <a:gdLst/>
          <a:ahLst/>
          <a:cxnLst/>
          <a:rect l="0" t="0" r="0" b="0"/>
          <a:pathLst>
            <a:path>
              <a:moveTo>
                <a:pt x="0" y="0"/>
              </a:moveTo>
              <a:lnTo>
                <a:pt x="0" y="2321966"/>
              </a:lnTo>
              <a:lnTo>
                <a:pt x="103198" y="232196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A0121-C3C6-4C7F-B819-25FA4CEE21BD}">
      <dsp:nvSpPr>
        <dsp:cNvPr id="0" name=""/>
        <dsp:cNvSpPr/>
      </dsp:nvSpPr>
      <dsp:spPr>
        <a:xfrm>
          <a:off x="899365" y="2583238"/>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126486"/>
              <a:satOff val="-2798"/>
              <a:lumOff val="2099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SNCF</a:t>
          </a:r>
          <a:endParaRPr lang="fr-FR" sz="1200" kern="1200" dirty="0"/>
        </a:p>
      </dsp:txBody>
      <dsp:txXfrm>
        <a:off x="899365" y="2583238"/>
        <a:ext cx="825588" cy="515992"/>
      </dsp:txXfrm>
    </dsp:sp>
    <dsp:sp modelId="{F6FAA010-9C40-462C-87E3-39B2E475119D}">
      <dsp:nvSpPr>
        <dsp:cNvPr id="0" name=""/>
        <dsp:cNvSpPr/>
      </dsp:nvSpPr>
      <dsp:spPr>
        <a:xfrm>
          <a:off x="796167" y="519268"/>
          <a:ext cx="103198" cy="2966956"/>
        </a:xfrm>
        <a:custGeom>
          <a:avLst/>
          <a:gdLst/>
          <a:ahLst/>
          <a:cxnLst/>
          <a:rect l="0" t="0" r="0" b="0"/>
          <a:pathLst>
            <a:path>
              <a:moveTo>
                <a:pt x="0" y="0"/>
              </a:moveTo>
              <a:lnTo>
                <a:pt x="0" y="2966956"/>
              </a:lnTo>
              <a:lnTo>
                <a:pt x="103198" y="29669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E5141-EECA-4289-B15C-20F6AAB87CC1}">
      <dsp:nvSpPr>
        <dsp:cNvPr id="0" name=""/>
        <dsp:cNvSpPr/>
      </dsp:nvSpPr>
      <dsp:spPr>
        <a:xfrm>
          <a:off x="899365" y="3228229"/>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Toyota</a:t>
          </a:r>
          <a:endParaRPr lang="fr-FR" sz="1200" kern="1200" dirty="0"/>
        </a:p>
      </dsp:txBody>
      <dsp:txXfrm>
        <a:off x="899365" y="3228229"/>
        <a:ext cx="825588" cy="515992"/>
      </dsp:txXfrm>
    </dsp:sp>
    <dsp:sp modelId="{09D4294B-8262-4505-BF60-A4672607C690}">
      <dsp:nvSpPr>
        <dsp:cNvPr id="0" name=""/>
        <dsp:cNvSpPr/>
      </dsp:nvSpPr>
      <dsp:spPr>
        <a:xfrm>
          <a:off x="796167" y="519268"/>
          <a:ext cx="103198" cy="3611947"/>
        </a:xfrm>
        <a:custGeom>
          <a:avLst/>
          <a:gdLst/>
          <a:ahLst/>
          <a:cxnLst/>
          <a:rect l="0" t="0" r="0" b="0"/>
          <a:pathLst>
            <a:path>
              <a:moveTo>
                <a:pt x="0" y="0"/>
              </a:moveTo>
              <a:lnTo>
                <a:pt x="0" y="3611947"/>
              </a:lnTo>
              <a:lnTo>
                <a:pt x="103198" y="361194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D1D60-F80D-4CDA-AF6F-7D171DE24182}">
      <dsp:nvSpPr>
        <dsp:cNvPr id="0" name=""/>
        <dsp:cNvSpPr/>
      </dsp:nvSpPr>
      <dsp:spPr>
        <a:xfrm>
          <a:off x="899365" y="3873219"/>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210810"/>
              <a:satOff val="-4663"/>
              <a:lumOff val="3498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Météo-France</a:t>
          </a:r>
          <a:endParaRPr lang="fr-FR" sz="1200" kern="1200" dirty="0"/>
        </a:p>
      </dsp:txBody>
      <dsp:txXfrm>
        <a:off x="899365" y="3873219"/>
        <a:ext cx="825588" cy="515992"/>
      </dsp:txXfrm>
    </dsp:sp>
    <dsp:sp modelId="{9FB9397B-E91C-4C7C-97CC-5CACD66A4A89}">
      <dsp:nvSpPr>
        <dsp:cNvPr id="0" name=""/>
        <dsp:cNvSpPr/>
      </dsp:nvSpPr>
      <dsp:spPr>
        <a:xfrm>
          <a:off x="1982950" y="3275"/>
          <a:ext cx="1031984" cy="515992"/>
        </a:xfrm>
        <a:prstGeom prst="roundRect">
          <a:avLst>
            <a:gd name="adj" fmla="val 10000"/>
          </a:avLst>
        </a:prstGeom>
        <a:gradFill rotWithShape="0">
          <a:gsLst>
            <a:gs pos="0">
              <a:schemeClr val="accent5">
                <a:shade val="50000"/>
                <a:hueOff val="252972"/>
                <a:satOff val="-5595"/>
                <a:lumOff val="41987"/>
                <a:alphaOff val="0"/>
                <a:shade val="51000"/>
                <a:satMod val="130000"/>
              </a:schemeClr>
            </a:gs>
            <a:gs pos="80000">
              <a:schemeClr val="accent5">
                <a:shade val="50000"/>
                <a:hueOff val="252972"/>
                <a:satOff val="-5595"/>
                <a:lumOff val="41987"/>
                <a:alphaOff val="0"/>
                <a:shade val="93000"/>
                <a:satMod val="130000"/>
              </a:schemeClr>
            </a:gs>
            <a:gs pos="100000">
              <a:schemeClr val="accent5">
                <a:shade val="50000"/>
                <a:hueOff val="252972"/>
                <a:satOff val="-5595"/>
                <a:lumOff val="419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fr-FR" sz="1500" kern="1200" dirty="0" smtClean="0"/>
            <a:t>Partenariats industriels </a:t>
          </a:r>
          <a:endParaRPr lang="fr-FR" sz="1500" kern="1200" dirty="0"/>
        </a:p>
      </dsp:txBody>
      <dsp:txXfrm>
        <a:off x="1982950" y="3275"/>
        <a:ext cx="1031984" cy="515992"/>
      </dsp:txXfrm>
    </dsp:sp>
    <dsp:sp modelId="{9294803E-4DB5-47F6-AF98-4EB53E8095D0}">
      <dsp:nvSpPr>
        <dsp:cNvPr id="0" name=""/>
        <dsp:cNvSpPr/>
      </dsp:nvSpPr>
      <dsp:spPr>
        <a:xfrm>
          <a:off x="2086148" y="519268"/>
          <a:ext cx="103198" cy="386994"/>
        </a:xfrm>
        <a:custGeom>
          <a:avLst/>
          <a:gdLst/>
          <a:ahLst/>
          <a:cxnLst/>
          <a:rect l="0" t="0" r="0" b="0"/>
          <a:pathLst>
            <a:path>
              <a:moveTo>
                <a:pt x="0" y="0"/>
              </a:moveTo>
              <a:lnTo>
                <a:pt x="0" y="386994"/>
              </a:lnTo>
              <a:lnTo>
                <a:pt x="103198" y="386994"/>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F371E-71D2-4BDB-BE1E-4235678DB9E7}">
      <dsp:nvSpPr>
        <dsp:cNvPr id="0" name=""/>
        <dsp:cNvSpPr/>
      </dsp:nvSpPr>
      <dsp:spPr>
        <a:xfrm>
          <a:off x="2189347" y="648266"/>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252972"/>
              <a:satOff val="-5595"/>
              <a:lumOff val="4198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Bombardier</a:t>
          </a:r>
          <a:endParaRPr lang="fr-FR" sz="1200" kern="1200" dirty="0"/>
        </a:p>
      </dsp:txBody>
      <dsp:txXfrm>
        <a:off x="2189347" y="648266"/>
        <a:ext cx="825588" cy="515992"/>
      </dsp:txXfrm>
    </dsp:sp>
    <dsp:sp modelId="{A87B4EC1-FB1D-446D-B261-E3837A105894}">
      <dsp:nvSpPr>
        <dsp:cNvPr id="0" name=""/>
        <dsp:cNvSpPr/>
      </dsp:nvSpPr>
      <dsp:spPr>
        <a:xfrm>
          <a:off x="2086148" y="519268"/>
          <a:ext cx="103198" cy="1031984"/>
        </a:xfrm>
        <a:custGeom>
          <a:avLst/>
          <a:gdLst/>
          <a:ahLst/>
          <a:cxnLst/>
          <a:rect l="0" t="0" r="0" b="0"/>
          <a:pathLst>
            <a:path>
              <a:moveTo>
                <a:pt x="0" y="0"/>
              </a:moveTo>
              <a:lnTo>
                <a:pt x="0" y="1031984"/>
              </a:lnTo>
              <a:lnTo>
                <a:pt x="103198" y="1031984"/>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DF970-94E6-406C-8198-2379BF8B62C7}">
      <dsp:nvSpPr>
        <dsp:cNvPr id="0" name=""/>
        <dsp:cNvSpPr/>
      </dsp:nvSpPr>
      <dsp:spPr>
        <a:xfrm>
          <a:off x="2189347" y="1293257"/>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210810"/>
              <a:satOff val="-4663"/>
              <a:lumOff val="3498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EDF</a:t>
          </a:r>
          <a:endParaRPr lang="fr-FR" sz="1200" kern="1200" dirty="0"/>
        </a:p>
      </dsp:txBody>
      <dsp:txXfrm>
        <a:off x="2189347" y="1293257"/>
        <a:ext cx="825588" cy="515992"/>
      </dsp:txXfrm>
    </dsp:sp>
    <dsp:sp modelId="{83E0E9C8-577B-4E48-B791-00DFD1AD3825}">
      <dsp:nvSpPr>
        <dsp:cNvPr id="0" name=""/>
        <dsp:cNvSpPr/>
      </dsp:nvSpPr>
      <dsp:spPr>
        <a:xfrm>
          <a:off x="2086148" y="519268"/>
          <a:ext cx="103198" cy="1676975"/>
        </a:xfrm>
        <a:custGeom>
          <a:avLst/>
          <a:gdLst/>
          <a:ahLst/>
          <a:cxnLst/>
          <a:rect l="0" t="0" r="0" b="0"/>
          <a:pathLst>
            <a:path>
              <a:moveTo>
                <a:pt x="0" y="0"/>
              </a:moveTo>
              <a:lnTo>
                <a:pt x="0" y="1676975"/>
              </a:lnTo>
              <a:lnTo>
                <a:pt x="103198" y="1676975"/>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72EBB-D95B-4762-89A4-E74746D3EE5C}">
      <dsp:nvSpPr>
        <dsp:cNvPr id="0" name=""/>
        <dsp:cNvSpPr/>
      </dsp:nvSpPr>
      <dsp:spPr>
        <a:xfrm>
          <a:off x="2189347" y="1938247"/>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Michelin</a:t>
          </a:r>
          <a:endParaRPr lang="fr-FR" sz="1200" kern="1200" dirty="0"/>
        </a:p>
      </dsp:txBody>
      <dsp:txXfrm>
        <a:off x="2189347" y="1938247"/>
        <a:ext cx="825588" cy="515992"/>
      </dsp:txXfrm>
    </dsp:sp>
    <dsp:sp modelId="{972238C1-2274-4A3A-8E2D-FED92218F38C}">
      <dsp:nvSpPr>
        <dsp:cNvPr id="0" name=""/>
        <dsp:cNvSpPr/>
      </dsp:nvSpPr>
      <dsp:spPr>
        <a:xfrm>
          <a:off x="2086148" y="519268"/>
          <a:ext cx="103198" cy="2321966"/>
        </a:xfrm>
        <a:custGeom>
          <a:avLst/>
          <a:gdLst/>
          <a:ahLst/>
          <a:cxnLst/>
          <a:rect l="0" t="0" r="0" b="0"/>
          <a:pathLst>
            <a:path>
              <a:moveTo>
                <a:pt x="0" y="0"/>
              </a:moveTo>
              <a:lnTo>
                <a:pt x="0" y="2321966"/>
              </a:lnTo>
              <a:lnTo>
                <a:pt x="103198" y="232196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36E19-F5D5-4451-8770-80595EFB65B0}">
      <dsp:nvSpPr>
        <dsp:cNvPr id="0" name=""/>
        <dsp:cNvSpPr/>
      </dsp:nvSpPr>
      <dsp:spPr>
        <a:xfrm>
          <a:off x="2189347" y="2583238"/>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126486"/>
              <a:satOff val="-2798"/>
              <a:lumOff val="2099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RATP</a:t>
          </a:r>
          <a:endParaRPr lang="fr-FR" sz="1200" kern="1200" dirty="0"/>
        </a:p>
      </dsp:txBody>
      <dsp:txXfrm>
        <a:off x="2189347" y="2583238"/>
        <a:ext cx="825588" cy="515992"/>
      </dsp:txXfrm>
    </dsp:sp>
    <dsp:sp modelId="{6FCCBC1E-6DCF-4B2E-A243-8DDEA9ADA597}">
      <dsp:nvSpPr>
        <dsp:cNvPr id="0" name=""/>
        <dsp:cNvSpPr/>
      </dsp:nvSpPr>
      <dsp:spPr>
        <a:xfrm>
          <a:off x="2086148" y="519268"/>
          <a:ext cx="103198" cy="2966956"/>
        </a:xfrm>
        <a:custGeom>
          <a:avLst/>
          <a:gdLst/>
          <a:ahLst/>
          <a:cxnLst/>
          <a:rect l="0" t="0" r="0" b="0"/>
          <a:pathLst>
            <a:path>
              <a:moveTo>
                <a:pt x="0" y="0"/>
              </a:moveTo>
              <a:lnTo>
                <a:pt x="0" y="2966956"/>
              </a:lnTo>
              <a:lnTo>
                <a:pt x="103198" y="29669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F9E69-3DAF-4FFB-81F7-FEC9C6C292C3}">
      <dsp:nvSpPr>
        <dsp:cNvPr id="0" name=""/>
        <dsp:cNvSpPr/>
      </dsp:nvSpPr>
      <dsp:spPr>
        <a:xfrm>
          <a:off x="2189347" y="3228229"/>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84324"/>
              <a:satOff val="-1865"/>
              <a:lumOff val="1399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Renault</a:t>
          </a:r>
          <a:endParaRPr lang="fr-FR" sz="1200" kern="1200" dirty="0"/>
        </a:p>
      </dsp:txBody>
      <dsp:txXfrm>
        <a:off x="2189347" y="3228229"/>
        <a:ext cx="825588" cy="515992"/>
      </dsp:txXfrm>
    </dsp:sp>
    <dsp:sp modelId="{F7B1235F-4FFF-43DA-A316-5AF88532C1FB}">
      <dsp:nvSpPr>
        <dsp:cNvPr id="0" name=""/>
        <dsp:cNvSpPr/>
      </dsp:nvSpPr>
      <dsp:spPr>
        <a:xfrm>
          <a:off x="2086148" y="519268"/>
          <a:ext cx="103198" cy="3611947"/>
        </a:xfrm>
        <a:custGeom>
          <a:avLst/>
          <a:gdLst/>
          <a:ahLst/>
          <a:cxnLst/>
          <a:rect l="0" t="0" r="0" b="0"/>
          <a:pathLst>
            <a:path>
              <a:moveTo>
                <a:pt x="0" y="0"/>
              </a:moveTo>
              <a:lnTo>
                <a:pt x="0" y="3611947"/>
              </a:lnTo>
              <a:lnTo>
                <a:pt x="103198" y="3611947"/>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4EB99E-8AF1-4FC3-8320-AB88B8152851}">
      <dsp:nvSpPr>
        <dsp:cNvPr id="0" name=""/>
        <dsp:cNvSpPr/>
      </dsp:nvSpPr>
      <dsp:spPr>
        <a:xfrm>
          <a:off x="2189347" y="3873219"/>
          <a:ext cx="825588" cy="515992"/>
        </a:xfrm>
        <a:prstGeom prst="roundRect">
          <a:avLst>
            <a:gd name="adj" fmla="val 10000"/>
          </a:avLst>
        </a:prstGeom>
        <a:solidFill>
          <a:schemeClr val="lt1">
            <a:alpha val="90000"/>
            <a:hueOff val="0"/>
            <a:satOff val="0"/>
            <a:lumOff val="0"/>
            <a:alphaOff val="0"/>
          </a:schemeClr>
        </a:solidFill>
        <a:ln w="9525" cap="flat" cmpd="sng" algn="ctr">
          <a:solidFill>
            <a:schemeClr val="accent5">
              <a:shade val="50000"/>
              <a:hueOff val="42162"/>
              <a:satOff val="-933"/>
              <a:lumOff val="69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err="1" smtClean="0"/>
            <a:t>Véolia</a:t>
          </a:r>
          <a:endParaRPr lang="fr-FR" sz="1200" kern="1200" dirty="0"/>
        </a:p>
      </dsp:txBody>
      <dsp:txXfrm>
        <a:off x="2189347" y="3873219"/>
        <a:ext cx="825588" cy="5159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64FF39-5DBA-4A7E-BB58-C739CFC11CF6}">
      <dsp:nvSpPr>
        <dsp:cNvPr id="0" name=""/>
        <dsp:cNvSpPr/>
      </dsp:nvSpPr>
      <dsp:spPr>
        <a:xfrm>
          <a:off x="2264" y="875407"/>
          <a:ext cx="1203039" cy="37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err="1" smtClean="0"/>
            <a:t>Equipex</a:t>
          </a:r>
          <a:endParaRPr lang="fr-FR" sz="1500" b="1" kern="1200" dirty="0"/>
        </a:p>
      </dsp:txBody>
      <dsp:txXfrm>
        <a:off x="2264" y="875407"/>
        <a:ext cx="1203039" cy="374400"/>
      </dsp:txXfrm>
    </dsp:sp>
    <dsp:sp modelId="{0B5F1D51-9C6B-4855-ADEC-28324DE27B09}">
      <dsp:nvSpPr>
        <dsp:cNvPr id="0" name=""/>
        <dsp:cNvSpPr/>
      </dsp:nvSpPr>
      <dsp:spPr>
        <a:xfrm>
          <a:off x="2264" y="1249807"/>
          <a:ext cx="1203039" cy="2123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err="1" smtClean="0"/>
            <a:t>Sense</a:t>
          </a:r>
          <a:r>
            <a:rPr lang="fr-FR" sz="1300" kern="1200" dirty="0" smtClean="0"/>
            <a:t> city</a:t>
          </a:r>
          <a:endParaRPr lang="fr-FR" sz="1300" kern="1200" dirty="0"/>
        </a:p>
        <a:p>
          <a:pPr marL="114300" lvl="1" indent="-114300" algn="l" defTabSz="577850">
            <a:lnSpc>
              <a:spcPct val="90000"/>
            </a:lnSpc>
            <a:spcBef>
              <a:spcPct val="0"/>
            </a:spcBef>
            <a:spcAft>
              <a:spcPct val="15000"/>
            </a:spcAft>
            <a:buChar char="••"/>
          </a:pPr>
          <a:r>
            <a:rPr lang="fr-FR" sz="1300" kern="1200" dirty="0" smtClean="0"/>
            <a:t>IVTV</a:t>
          </a:r>
          <a:endParaRPr lang="fr-FR" sz="1300" kern="1200" dirty="0"/>
        </a:p>
        <a:p>
          <a:pPr marL="114300" lvl="1" indent="-114300" algn="l" defTabSz="577850">
            <a:lnSpc>
              <a:spcPct val="90000"/>
            </a:lnSpc>
            <a:spcBef>
              <a:spcPct val="0"/>
            </a:spcBef>
            <a:spcAft>
              <a:spcPct val="15000"/>
            </a:spcAft>
            <a:buChar char="••"/>
          </a:pPr>
          <a:r>
            <a:rPr lang="fr-FR" sz="1300" kern="1200" dirty="0" err="1" smtClean="0"/>
            <a:t>Resif</a:t>
          </a:r>
          <a:r>
            <a:rPr lang="fr-FR" sz="1300" kern="1200" dirty="0" smtClean="0"/>
            <a:t> </a:t>
          </a:r>
          <a:r>
            <a:rPr lang="fr-FR" sz="1300" kern="1200" dirty="0" err="1" smtClean="0"/>
            <a:t>core</a:t>
          </a:r>
          <a:endParaRPr lang="fr-FR" sz="1300" kern="1200" dirty="0"/>
        </a:p>
        <a:p>
          <a:pPr marL="114300" lvl="1" indent="-114300" algn="l" defTabSz="577850">
            <a:lnSpc>
              <a:spcPct val="90000"/>
            </a:lnSpc>
            <a:spcBef>
              <a:spcPct val="0"/>
            </a:spcBef>
            <a:spcAft>
              <a:spcPct val="15000"/>
            </a:spcAft>
            <a:buChar char="••"/>
          </a:pPr>
          <a:r>
            <a:rPr lang="fr-FR" sz="1300" kern="1200" dirty="0" err="1" smtClean="0"/>
            <a:t>NanoimagesX</a:t>
          </a:r>
          <a:endParaRPr lang="fr-FR" sz="1300" kern="1200" dirty="0"/>
        </a:p>
      </dsp:txBody>
      <dsp:txXfrm>
        <a:off x="2264" y="1249807"/>
        <a:ext cx="1203039" cy="2123257"/>
      </dsp:txXfrm>
    </dsp:sp>
    <dsp:sp modelId="{4A96A635-9940-4AF1-8884-9A4A890F8E76}">
      <dsp:nvSpPr>
        <dsp:cNvPr id="0" name=""/>
        <dsp:cNvSpPr/>
      </dsp:nvSpPr>
      <dsp:spPr>
        <a:xfrm>
          <a:off x="1373729" y="875407"/>
          <a:ext cx="1203039" cy="374400"/>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err="1" smtClean="0"/>
            <a:t>Labex</a:t>
          </a:r>
          <a:endParaRPr lang="fr-FR" sz="1500" b="1" kern="1200" dirty="0"/>
        </a:p>
      </dsp:txBody>
      <dsp:txXfrm>
        <a:off x="1373729" y="875407"/>
        <a:ext cx="1203039" cy="374400"/>
      </dsp:txXfrm>
    </dsp:sp>
    <dsp:sp modelId="{5B1E244E-CB03-4EB2-B46D-439788166C6A}">
      <dsp:nvSpPr>
        <dsp:cNvPr id="0" name=""/>
        <dsp:cNvSpPr/>
      </dsp:nvSpPr>
      <dsp:spPr>
        <a:xfrm>
          <a:off x="1373729" y="1249807"/>
          <a:ext cx="1203039" cy="2123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err="1" smtClean="0"/>
            <a:t>Celya</a:t>
          </a:r>
          <a:endParaRPr lang="fr-FR" sz="1300" kern="1200" dirty="0"/>
        </a:p>
        <a:p>
          <a:pPr marL="114300" lvl="1" indent="-114300" algn="l" defTabSz="577850">
            <a:lnSpc>
              <a:spcPct val="90000"/>
            </a:lnSpc>
            <a:spcBef>
              <a:spcPct val="0"/>
            </a:spcBef>
            <a:spcAft>
              <a:spcPct val="15000"/>
            </a:spcAft>
            <a:buChar char="••"/>
          </a:pPr>
          <a:r>
            <a:rPr lang="fr-FR" sz="1300" kern="1200" dirty="0" smtClean="0"/>
            <a:t>Futurs Urbains</a:t>
          </a:r>
          <a:endParaRPr lang="fr-FR" sz="1300" kern="1200" dirty="0"/>
        </a:p>
        <a:p>
          <a:pPr marL="114300" lvl="1" indent="-114300" algn="l" defTabSz="577850">
            <a:lnSpc>
              <a:spcPct val="90000"/>
            </a:lnSpc>
            <a:spcBef>
              <a:spcPct val="0"/>
            </a:spcBef>
            <a:spcAft>
              <a:spcPct val="15000"/>
            </a:spcAft>
            <a:buChar char="••"/>
          </a:pPr>
          <a:r>
            <a:rPr lang="fr-FR" sz="1300" kern="1200" dirty="0" smtClean="0"/>
            <a:t>OSUG@2020</a:t>
          </a:r>
          <a:endParaRPr lang="fr-FR" sz="1300" kern="1200" dirty="0"/>
        </a:p>
        <a:p>
          <a:pPr marL="114300" lvl="1" indent="-114300" algn="l" defTabSz="577850">
            <a:lnSpc>
              <a:spcPct val="90000"/>
            </a:lnSpc>
            <a:spcBef>
              <a:spcPct val="0"/>
            </a:spcBef>
            <a:spcAft>
              <a:spcPct val="15000"/>
            </a:spcAft>
            <a:buChar char="••"/>
          </a:pPr>
          <a:r>
            <a:rPr lang="fr-FR" sz="1300" kern="1200" dirty="0" smtClean="0"/>
            <a:t>MMCD (projet</a:t>
          </a:r>
          <a:endParaRPr lang="fr-FR" sz="1300" kern="1200" dirty="0"/>
        </a:p>
        <a:p>
          <a:pPr marL="114300" lvl="1" indent="-114300" algn="l" defTabSz="577850">
            <a:lnSpc>
              <a:spcPct val="90000"/>
            </a:lnSpc>
            <a:spcBef>
              <a:spcPct val="0"/>
            </a:spcBef>
            <a:spcAft>
              <a:spcPct val="15000"/>
            </a:spcAft>
            <a:buChar char="••"/>
          </a:pPr>
          <a:r>
            <a:rPr lang="fr-FR" sz="1300" kern="1200" dirty="0" smtClean="0"/>
            <a:t>L’homme dans les transports (projet)</a:t>
          </a:r>
          <a:endParaRPr lang="fr-FR" sz="1300" kern="1200" dirty="0"/>
        </a:p>
      </dsp:txBody>
      <dsp:txXfrm>
        <a:off x="1373729" y="1249807"/>
        <a:ext cx="1203039" cy="2123257"/>
      </dsp:txXfrm>
    </dsp:sp>
    <dsp:sp modelId="{593772DA-C289-4342-8B35-A5193B850733}">
      <dsp:nvSpPr>
        <dsp:cNvPr id="0" name=""/>
        <dsp:cNvSpPr/>
      </dsp:nvSpPr>
      <dsp:spPr>
        <a:xfrm>
          <a:off x="2745195" y="875407"/>
          <a:ext cx="1203039" cy="3744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smtClean="0"/>
            <a:t>IEED</a:t>
          </a:r>
          <a:endParaRPr lang="fr-FR" sz="1500" b="1" kern="1200" dirty="0"/>
        </a:p>
      </dsp:txBody>
      <dsp:txXfrm>
        <a:off x="2745195" y="875407"/>
        <a:ext cx="1203039" cy="374400"/>
      </dsp:txXfrm>
    </dsp:sp>
    <dsp:sp modelId="{322D9570-42A8-4BC4-BC9C-6B798C247C80}">
      <dsp:nvSpPr>
        <dsp:cNvPr id="0" name=""/>
        <dsp:cNvSpPr/>
      </dsp:nvSpPr>
      <dsp:spPr>
        <a:xfrm>
          <a:off x="2745195" y="1249807"/>
          <a:ext cx="1203039" cy="2123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France Energie Marine</a:t>
          </a:r>
          <a:endParaRPr lang="fr-FR" sz="1300" kern="1200" dirty="0"/>
        </a:p>
        <a:p>
          <a:pPr marL="114300" lvl="1" indent="-114300" algn="l" defTabSz="577850">
            <a:lnSpc>
              <a:spcPct val="90000"/>
            </a:lnSpc>
            <a:spcBef>
              <a:spcPct val="0"/>
            </a:spcBef>
            <a:spcAft>
              <a:spcPct val="15000"/>
            </a:spcAft>
            <a:buChar char="••"/>
          </a:pPr>
          <a:r>
            <a:rPr lang="fr-FR" sz="1300" kern="1200" dirty="0" smtClean="0"/>
            <a:t>Vedecom2 (projet)</a:t>
          </a:r>
          <a:endParaRPr lang="fr-FR" sz="1300" kern="1200" dirty="0"/>
        </a:p>
        <a:p>
          <a:pPr marL="114300" lvl="1" indent="-114300" algn="l" defTabSz="577850">
            <a:lnSpc>
              <a:spcPct val="90000"/>
            </a:lnSpc>
            <a:spcBef>
              <a:spcPct val="0"/>
            </a:spcBef>
            <a:spcAft>
              <a:spcPct val="15000"/>
            </a:spcAft>
            <a:buChar char="••"/>
          </a:pPr>
          <a:r>
            <a:rPr lang="fr-FR" sz="1300" kern="1200" dirty="0" err="1" smtClean="0"/>
            <a:t>Efficacity</a:t>
          </a:r>
          <a:r>
            <a:rPr lang="fr-FR" sz="1300" kern="1200" dirty="0" smtClean="0"/>
            <a:t> (projet)</a:t>
          </a:r>
          <a:endParaRPr lang="fr-FR" sz="1300" kern="1200" dirty="0"/>
        </a:p>
        <a:p>
          <a:pPr marL="114300" lvl="1" indent="-114300" algn="l" defTabSz="577850">
            <a:lnSpc>
              <a:spcPct val="90000"/>
            </a:lnSpc>
            <a:spcBef>
              <a:spcPct val="0"/>
            </a:spcBef>
            <a:spcAft>
              <a:spcPct val="15000"/>
            </a:spcAft>
            <a:buChar char="••"/>
          </a:pPr>
          <a:r>
            <a:rPr lang="fr-FR" sz="1300" kern="1200" dirty="0" err="1" smtClean="0"/>
            <a:t>Geodenergie</a:t>
          </a:r>
          <a:r>
            <a:rPr lang="fr-FR" sz="1300" kern="1200" dirty="0" smtClean="0"/>
            <a:t> (projet)</a:t>
          </a:r>
          <a:endParaRPr lang="fr-FR" sz="1300" kern="1200" dirty="0"/>
        </a:p>
      </dsp:txBody>
      <dsp:txXfrm>
        <a:off x="2745195" y="1249807"/>
        <a:ext cx="1203039" cy="2123257"/>
      </dsp:txXfrm>
    </dsp:sp>
    <dsp:sp modelId="{136B7EFC-3862-4E9E-BBE1-585197BCE5B5}">
      <dsp:nvSpPr>
        <dsp:cNvPr id="0" name=""/>
        <dsp:cNvSpPr/>
      </dsp:nvSpPr>
      <dsp:spPr>
        <a:xfrm>
          <a:off x="4116660" y="875407"/>
          <a:ext cx="1203039" cy="37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smtClean="0"/>
            <a:t>IRT</a:t>
          </a:r>
          <a:endParaRPr lang="fr-FR" sz="1500" b="1" kern="1200" dirty="0"/>
        </a:p>
      </dsp:txBody>
      <dsp:txXfrm>
        <a:off x="4116660" y="875407"/>
        <a:ext cx="1203039" cy="374400"/>
      </dsp:txXfrm>
    </dsp:sp>
    <dsp:sp modelId="{16287CFB-B54D-4F2E-8FDC-9B37BDA4DBC9}">
      <dsp:nvSpPr>
        <dsp:cNvPr id="0" name=""/>
        <dsp:cNvSpPr/>
      </dsp:nvSpPr>
      <dsp:spPr>
        <a:xfrm>
          <a:off x="4116660" y="1249807"/>
          <a:ext cx="1203039" cy="2123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err="1" smtClean="0"/>
            <a:t>Railenium</a:t>
          </a:r>
          <a:endParaRPr lang="fr-FR" sz="1300" kern="1200" dirty="0"/>
        </a:p>
        <a:p>
          <a:pPr marL="114300" lvl="1" indent="-114300" algn="l" defTabSz="577850">
            <a:lnSpc>
              <a:spcPct val="90000"/>
            </a:lnSpc>
            <a:spcBef>
              <a:spcPct val="0"/>
            </a:spcBef>
            <a:spcAft>
              <a:spcPct val="15000"/>
            </a:spcAft>
            <a:buChar char="••"/>
          </a:pPr>
          <a:r>
            <a:rPr lang="fr-FR" sz="1300" kern="1200" dirty="0" smtClean="0"/>
            <a:t>Jules Verne</a:t>
          </a:r>
          <a:endParaRPr lang="fr-FR" sz="1300" kern="1200" dirty="0"/>
        </a:p>
      </dsp:txBody>
      <dsp:txXfrm>
        <a:off x="4116660" y="1249807"/>
        <a:ext cx="1203039" cy="2123257"/>
      </dsp:txXfrm>
    </dsp:sp>
    <dsp:sp modelId="{F542E588-C661-4C3F-AC25-58567D4AF318}">
      <dsp:nvSpPr>
        <dsp:cNvPr id="0" name=""/>
        <dsp:cNvSpPr/>
      </dsp:nvSpPr>
      <dsp:spPr>
        <a:xfrm>
          <a:off x="5488126" y="875407"/>
          <a:ext cx="1203039" cy="374400"/>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err="1" smtClean="0"/>
            <a:t>Idex</a:t>
          </a:r>
          <a:endParaRPr lang="fr-FR" sz="1500" b="1" kern="1200" dirty="0"/>
        </a:p>
      </dsp:txBody>
      <dsp:txXfrm>
        <a:off x="5488126" y="875407"/>
        <a:ext cx="1203039" cy="374400"/>
      </dsp:txXfrm>
    </dsp:sp>
    <dsp:sp modelId="{107BEA44-E371-4FCB-BB8B-A764CD938311}">
      <dsp:nvSpPr>
        <dsp:cNvPr id="0" name=""/>
        <dsp:cNvSpPr/>
      </dsp:nvSpPr>
      <dsp:spPr>
        <a:xfrm>
          <a:off x="5488126" y="1249807"/>
          <a:ext cx="1203039" cy="2123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A*</a:t>
          </a:r>
          <a:r>
            <a:rPr lang="fr-FR" sz="1300" kern="1200" dirty="0" err="1" smtClean="0"/>
            <a:t>Midex</a:t>
          </a:r>
          <a:r>
            <a:rPr lang="fr-FR" sz="1300" kern="1200" dirty="0" smtClean="0"/>
            <a:t> Marseille</a:t>
          </a:r>
          <a:endParaRPr lang="fr-FR" sz="1300" kern="1200" dirty="0"/>
        </a:p>
      </dsp:txBody>
      <dsp:txXfrm>
        <a:off x="5488126" y="1249807"/>
        <a:ext cx="1203039" cy="2123257"/>
      </dsp:txXfrm>
    </dsp:sp>
    <dsp:sp modelId="{DCA321AC-EE82-45AE-B2BB-95EE3348FFE8}">
      <dsp:nvSpPr>
        <dsp:cNvPr id="0" name=""/>
        <dsp:cNvSpPr/>
      </dsp:nvSpPr>
      <dsp:spPr>
        <a:xfrm>
          <a:off x="6859591" y="875407"/>
          <a:ext cx="1203039" cy="37440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fr-FR" sz="1500" b="1" kern="1200" dirty="0" smtClean="0"/>
            <a:t>SATT</a:t>
          </a:r>
          <a:endParaRPr lang="fr-FR" sz="1500" b="1" kern="1200" dirty="0"/>
        </a:p>
      </dsp:txBody>
      <dsp:txXfrm>
        <a:off x="6859591" y="875407"/>
        <a:ext cx="1203039" cy="374400"/>
      </dsp:txXfrm>
    </dsp:sp>
    <dsp:sp modelId="{E1CEFB8C-6ED0-4DA1-A88A-214C21461754}">
      <dsp:nvSpPr>
        <dsp:cNvPr id="0" name=""/>
        <dsp:cNvSpPr/>
      </dsp:nvSpPr>
      <dsp:spPr>
        <a:xfrm>
          <a:off x="6859591" y="1249807"/>
          <a:ext cx="1203039" cy="2123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Ile de France </a:t>
          </a:r>
          <a:r>
            <a:rPr lang="fr-FR" sz="1300" kern="1200" dirty="0" err="1" smtClean="0"/>
            <a:t>Innov</a:t>
          </a:r>
          <a:endParaRPr lang="fr-FR" sz="1300" kern="1200" dirty="0"/>
        </a:p>
        <a:p>
          <a:pPr marL="114300" lvl="1" indent="-114300" algn="l" defTabSz="577850">
            <a:lnSpc>
              <a:spcPct val="90000"/>
            </a:lnSpc>
            <a:spcBef>
              <a:spcPct val="0"/>
            </a:spcBef>
            <a:spcAft>
              <a:spcPct val="15000"/>
            </a:spcAft>
            <a:buChar char="••"/>
          </a:pPr>
          <a:r>
            <a:rPr lang="fr-FR" sz="1300" kern="1200" dirty="0" smtClean="0"/>
            <a:t>PACA Corse</a:t>
          </a:r>
          <a:endParaRPr lang="fr-FR" sz="1300" kern="1200" dirty="0"/>
        </a:p>
      </dsp:txBody>
      <dsp:txXfrm>
        <a:off x="6859591" y="1249807"/>
        <a:ext cx="1203039" cy="212325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FD37F2-1780-4131-BAFD-59CD90A654A1}">
      <dsp:nvSpPr>
        <dsp:cNvPr id="0" name=""/>
        <dsp:cNvSpPr/>
      </dsp:nvSpPr>
      <dsp:spPr>
        <a:xfrm>
          <a:off x="3207669" y="1399801"/>
          <a:ext cx="2285479" cy="20244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latin typeface="Arial" charset="0"/>
              <a:ea typeface="ヒラギノ角ゴ Pro W3" pitchFamily="-65" charset="-128"/>
              <a:cs typeface="+mj-cs"/>
            </a:rPr>
            <a:t>Les 6 axes stratégiques de la recherche sur le ferroviaire à l’</a:t>
          </a:r>
          <a:r>
            <a:rPr lang="fr-FR" sz="2000" b="1" kern="1200" dirty="0" err="1" smtClean="0">
              <a:solidFill>
                <a:schemeClr val="bg1"/>
              </a:solidFill>
              <a:latin typeface="Arial" charset="0"/>
              <a:ea typeface="ヒラギノ角ゴ Pro W3" pitchFamily="-65" charset="-128"/>
              <a:cs typeface="+mj-cs"/>
            </a:rPr>
            <a:t>Ifsttar</a:t>
          </a:r>
          <a:endParaRPr lang="fr-FR" sz="3500" b="1" kern="1200" dirty="0" smtClean="0">
            <a:solidFill>
              <a:schemeClr val="bg1"/>
            </a:solidFill>
            <a:latin typeface="Arial" charset="0"/>
            <a:ea typeface="ヒラギノ角ゴ Pro W3" pitchFamily="-65" charset="-128"/>
            <a:cs typeface="+mj-cs"/>
          </a:endParaRPr>
        </a:p>
      </dsp:txBody>
      <dsp:txXfrm>
        <a:off x="3207669" y="1399801"/>
        <a:ext cx="2285479" cy="2024497"/>
      </dsp:txXfrm>
    </dsp:sp>
    <dsp:sp modelId="{03EF1B2A-BB7F-4FC4-B317-64B9D469C9B9}">
      <dsp:nvSpPr>
        <dsp:cNvPr id="0" name=""/>
        <dsp:cNvSpPr/>
      </dsp:nvSpPr>
      <dsp:spPr>
        <a:xfrm rot="16200000">
          <a:off x="4325239" y="1136693"/>
          <a:ext cx="50338" cy="43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6200000">
        <a:off x="4325239" y="1136693"/>
        <a:ext cx="50338" cy="434085"/>
      </dsp:txXfrm>
    </dsp:sp>
    <dsp:sp modelId="{12FDCB2F-CC16-4698-9A7D-407AF5597394}">
      <dsp:nvSpPr>
        <dsp:cNvPr id="0" name=""/>
        <dsp:cNvSpPr/>
      </dsp:nvSpPr>
      <dsp:spPr>
        <a:xfrm>
          <a:off x="3516243" y="-55525"/>
          <a:ext cx="1668331" cy="1360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Moderniser les infrastructures de transport</a:t>
          </a:r>
          <a:endParaRPr lang="fr-FR" sz="1400" kern="1200" dirty="0"/>
        </a:p>
      </dsp:txBody>
      <dsp:txXfrm>
        <a:off x="3516243" y="-55525"/>
        <a:ext cx="1668331" cy="1360347"/>
      </dsp:txXfrm>
    </dsp:sp>
    <dsp:sp modelId="{9E1C56D3-8B9A-4395-8871-4E520E7DE57F}">
      <dsp:nvSpPr>
        <dsp:cNvPr id="0" name=""/>
        <dsp:cNvSpPr/>
      </dsp:nvSpPr>
      <dsp:spPr>
        <a:xfrm rot="19899126">
          <a:off x="5340863" y="1647831"/>
          <a:ext cx="47458" cy="43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9899126">
        <a:off x="5340863" y="1647831"/>
        <a:ext cx="47458" cy="434085"/>
      </dsp:txXfrm>
    </dsp:sp>
    <dsp:sp modelId="{54F42EC1-0122-4210-92BE-69010995999C}">
      <dsp:nvSpPr>
        <dsp:cNvPr id="0" name=""/>
        <dsp:cNvSpPr/>
      </dsp:nvSpPr>
      <dsp:spPr>
        <a:xfrm>
          <a:off x="5256592" y="787222"/>
          <a:ext cx="1707947" cy="13503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Optimiser l’exploitation et l’usage des réseaux ferroviaires</a:t>
          </a:r>
          <a:endParaRPr lang="fr-FR" sz="1400" kern="1200" dirty="0"/>
        </a:p>
      </dsp:txBody>
      <dsp:txXfrm>
        <a:off x="5256592" y="787222"/>
        <a:ext cx="1707947" cy="1350363"/>
      </dsp:txXfrm>
    </dsp:sp>
    <dsp:sp modelId="{C4EB6479-D158-4AAF-BE47-B6CC06009CEC}">
      <dsp:nvSpPr>
        <dsp:cNvPr id="0" name=""/>
        <dsp:cNvSpPr/>
      </dsp:nvSpPr>
      <dsp:spPr>
        <a:xfrm rot="12591594">
          <a:off x="5299247" y="2741974"/>
          <a:ext cx="7819" cy="43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2591594">
        <a:off x="5299247" y="2741974"/>
        <a:ext cx="7819" cy="434085"/>
      </dsp:txXfrm>
    </dsp:sp>
    <dsp:sp modelId="{CFD25808-854C-4A00-B3DD-752FE6076BED}">
      <dsp:nvSpPr>
        <dsp:cNvPr id="0" name=""/>
        <dsp:cNvSpPr/>
      </dsp:nvSpPr>
      <dsp:spPr>
        <a:xfrm>
          <a:off x="5184571" y="2587423"/>
          <a:ext cx="1577339" cy="15125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Développer des systèmes ferroviaires sûrs et interopérables</a:t>
          </a:r>
          <a:endParaRPr lang="fr-FR" sz="1400" kern="1200" dirty="0"/>
        </a:p>
      </dsp:txBody>
      <dsp:txXfrm>
        <a:off x="5184571" y="2587423"/>
        <a:ext cx="1577339" cy="1512570"/>
      </dsp:txXfrm>
    </dsp:sp>
    <dsp:sp modelId="{F796B05B-6A18-4A5E-B0A9-80D3B0D53B5C}">
      <dsp:nvSpPr>
        <dsp:cNvPr id="0" name=""/>
        <dsp:cNvSpPr/>
      </dsp:nvSpPr>
      <dsp:spPr>
        <a:xfrm rot="5400000">
          <a:off x="4334065" y="3237168"/>
          <a:ext cx="32688" cy="43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5400000">
        <a:off x="4334065" y="3237168"/>
        <a:ext cx="32688" cy="434085"/>
      </dsp:txXfrm>
    </dsp:sp>
    <dsp:sp modelId="{C7CD1D73-D4CD-4CB9-BAA0-6230BA5B02CE}">
      <dsp:nvSpPr>
        <dsp:cNvPr id="0" name=""/>
        <dsp:cNvSpPr/>
      </dsp:nvSpPr>
      <dsp:spPr>
        <a:xfrm>
          <a:off x="3546329" y="3485974"/>
          <a:ext cx="1608159" cy="1426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err="1" smtClean="0"/>
            <a:t>Intermodalité</a:t>
          </a:r>
          <a:r>
            <a:rPr lang="fr-FR" sz="1400" kern="1200" dirty="0" smtClean="0"/>
            <a:t>, services et aménagement du territoire</a:t>
          </a:r>
          <a:endParaRPr lang="fr-FR" sz="1400" kern="1200" dirty="0"/>
        </a:p>
      </dsp:txBody>
      <dsp:txXfrm>
        <a:off x="3546329" y="3485974"/>
        <a:ext cx="1608159" cy="1426953"/>
      </dsp:txXfrm>
    </dsp:sp>
    <dsp:sp modelId="{8CA009D2-6EF1-44BE-A6EF-76E4CDFFC8B4}">
      <dsp:nvSpPr>
        <dsp:cNvPr id="0" name=""/>
        <dsp:cNvSpPr/>
      </dsp:nvSpPr>
      <dsp:spPr>
        <a:xfrm rot="19803078">
          <a:off x="3394288" y="2744098"/>
          <a:ext cx="6193" cy="43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9803078">
        <a:off x="3394288" y="2744098"/>
        <a:ext cx="6193" cy="434085"/>
      </dsp:txXfrm>
    </dsp:sp>
    <dsp:sp modelId="{D88F7F9E-38EB-457A-9BB2-04B932F1C407}">
      <dsp:nvSpPr>
        <dsp:cNvPr id="0" name=""/>
        <dsp:cNvSpPr/>
      </dsp:nvSpPr>
      <dsp:spPr>
        <a:xfrm>
          <a:off x="1800196" y="2587426"/>
          <a:ext cx="1735984" cy="15876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Maîtriser le vieillissement, les risques et les nuisances</a:t>
          </a:r>
          <a:endParaRPr lang="fr-FR" sz="1400" kern="1200" dirty="0"/>
        </a:p>
      </dsp:txBody>
      <dsp:txXfrm>
        <a:off x="1800196" y="2587426"/>
        <a:ext cx="1735984" cy="1587693"/>
      </dsp:txXfrm>
    </dsp:sp>
    <dsp:sp modelId="{CC97CAF7-968F-4CDC-BE13-84D7E6808167}">
      <dsp:nvSpPr>
        <dsp:cNvPr id="0" name=""/>
        <dsp:cNvSpPr/>
      </dsp:nvSpPr>
      <dsp:spPr>
        <a:xfrm rot="12521952">
          <a:off x="3338120" y="1649264"/>
          <a:ext cx="30874" cy="434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kern="1200"/>
        </a:p>
      </dsp:txBody>
      <dsp:txXfrm rot="12521952">
        <a:off x="3338120" y="1649264"/>
        <a:ext cx="30874" cy="434085"/>
      </dsp:txXfrm>
    </dsp:sp>
    <dsp:sp modelId="{2ADE0683-A823-4310-A72A-F7B4C0324943}">
      <dsp:nvSpPr>
        <dsp:cNvPr id="0" name=""/>
        <dsp:cNvSpPr/>
      </dsp:nvSpPr>
      <dsp:spPr>
        <a:xfrm>
          <a:off x="1728192" y="643214"/>
          <a:ext cx="1716514" cy="16062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Economiser l’énergie et les ressources naturelles</a:t>
          </a:r>
          <a:endParaRPr lang="fr-FR" sz="1400" kern="1200" dirty="0"/>
        </a:p>
      </dsp:txBody>
      <dsp:txXfrm>
        <a:off x="1728192" y="643214"/>
        <a:ext cx="1716514" cy="16062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61C52-822E-4215-9ECD-5626F4F16A92}">
      <dsp:nvSpPr>
        <dsp:cNvPr id="0" name=""/>
        <dsp:cNvSpPr/>
      </dsp:nvSpPr>
      <dsp:spPr>
        <a:xfrm>
          <a:off x="0" y="546700"/>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0DE61-0AFF-4E34-8F86-519292DC088E}">
      <dsp:nvSpPr>
        <dsp:cNvPr id="0" name=""/>
        <dsp:cNvSpPr/>
      </dsp:nvSpPr>
      <dsp:spPr>
        <a:xfrm>
          <a:off x="411480" y="64231"/>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Comprendre et simuler le comportement réel des infrastructures ferroviaires et leur dimensionnement</a:t>
          </a:r>
          <a:endParaRPr lang="fr-FR" sz="1600" kern="1200" dirty="0"/>
        </a:p>
      </dsp:txBody>
      <dsp:txXfrm>
        <a:off x="411480" y="64231"/>
        <a:ext cx="7406557" cy="762908"/>
      </dsp:txXfrm>
    </dsp:sp>
    <dsp:sp modelId="{8F65CA55-EAE7-464C-AADA-E169ABD81262}">
      <dsp:nvSpPr>
        <dsp:cNvPr id="0" name=""/>
        <dsp:cNvSpPr/>
      </dsp:nvSpPr>
      <dsp:spPr>
        <a:xfrm>
          <a:off x="0" y="1610569"/>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34492-3CE7-4081-B387-7E18E974E979}">
      <dsp:nvSpPr>
        <dsp:cNvPr id="0" name=""/>
        <dsp:cNvSpPr/>
      </dsp:nvSpPr>
      <dsp:spPr>
        <a:xfrm>
          <a:off x="411480" y="1128100"/>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Simuler la dynamique des véhicules et les interactions roue-rail</a:t>
          </a:r>
          <a:endParaRPr lang="fr-FR" sz="1600" kern="1200" dirty="0"/>
        </a:p>
      </dsp:txBody>
      <dsp:txXfrm>
        <a:off x="411480" y="1128100"/>
        <a:ext cx="7406557" cy="762908"/>
      </dsp:txXfrm>
    </dsp:sp>
    <dsp:sp modelId="{AA05E088-2B71-4CBA-B16A-96AF01B8320F}">
      <dsp:nvSpPr>
        <dsp:cNvPr id="0" name=""/>
        <dsp:cNvSpPr/>
      </dsp:nvSpPr>
      <dsp:spPr>
        <a:xfrm>
          <a:off x="0" y="267443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45BF-70BB-48AA-88A4-547826151E17}">
      <dsp:nvSpPr>
        <dsp:cNvPr id="0" name=""/>
        <dsp:cNvSpPr/>
      </dsp:nvSpPr>
      <dsp:spPr>
        <a:xfrm>
          <a:off x="411480" y="2191969"/>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Cerner les limites d’utilisation des voies ballastées et élaborer des solutions alternatives</a:t>
          </a:r>
          <a:endParaRPr lang="fr-FR" sz="1600" kern="1200" dirty="0" smtClean="0"/>
        </a:p>
      </dsp:txBody>
      <dsp:txXfrm>
        <a:off x="411480" y="2191969"/>
        <a:ext cx="7406557" cy="762908"/>
      </dsp:txXfrm>
    </dsp:sp>
    <dsp:sp modelId="{CCC5CB88-112D-4404-8EAC-A996BFE66ECC}">
      <dsp:nvSpPr>
        <dsp:cNvPr id="0" name=""/>
        <dsp:cNvSpPr/>
      </dsp:nvSpPr>
      <dsp:spPr>
        <a:xfrm>
          <a:off x="0" y="373830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F25CB-182F-426D-829D-C0775F136E52}">
      <dsp:nvSpPr>
        <dsp:cNvPr id="0" name=""/>
        <dsp:cNvSpPr/>
      </dsp:nvSpPr>
      <dsp:spPr>
        <a:xfrm>
          <a:off x="411480" y="3255838"/>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Développer des techniques d’amélioration des caractéristiques d’exploitation des infrastructures en service ou à réhabiliter</a:t>
          </a:r>
          <a:endParaRPr lang="fr-FR" sz="1600" kern="1200" dirty="0" smtClean="0"/>
        </a:p>
      </dsp:txBody>
      <dsp:txXfrm>
        <a:off x="411480" y="3255838"/>
        <a:ext cx="7406557" cy="7629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61C52-822E-4215-9ECD-5626F4F16A92}">
      <dsp:nvSpPr>
        <dsp:cNvPr id="0" name=""/>
        <dsp:cNvSpPr/>
      </dsp:nvSpPr>
      <dsp:spPr>
        <a:xfrm>
          <a:off x="0" y="546700"/>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0DE61-0AFF-4E34-8F86-519292DC088E}">
      <dsp:nvSpPr>
        <dsp:cNvPr id="0" name=""/>
        <dsp:cNvSpPr/>
      </dsp:nvSpPr>
      <dsp:spPr>
        <a:xfrm>
          <a:off x="411480" y="64231"/>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Develop</a:t>
          </a:r>
          <a:r>
            <a:rPr lang="fr-FR" sz="1600" kern="1200" dirty="0" smtClean="0"/>
            <a:t> </a:t>
          </a:r>
          <a:r>
            <a:rPr lang="fr-FR" sz="1600" kern="1200" dirty="0" err="1" smtClean="0"/>
            <a:t>modeling</a:t>
          </a:r>
          <a:r>
            <a:rPr lang="fr-FR" sz="1600" kern="1200" dirty="0" smtClean="0"/>
            <a:t> and simulation </a:t>
          </a:r>
          <a:r>
            <a:rPr lang="fr-FR" sz="1600" kern="1200" dirty="0" err="1" smtClean="0"/>
            <a:t>tools</a:t>
          </a:r>
          <a:r>
            <a:rPr lang="fr-FR" sz="1600" kern="1200" dirty="0" smtClean="0"/>
            <a:t> for rail network management</a:t>
          </a:r>
          <a:endParaRPr lang="fr-FR" sz="1600" kern="1200" dirty="0"/>
        </a:p>
      </dsp:txBody>
      <dsp:txXfrm>
        <a:off x="411480" y="64231"/>
        <a:ext cx="7406557" cy="762908"/>
      </dsp:txXfrm>
    </dsp:sp>
    <dsp:sp modelId="{8F65CA55-EAE7-464C-AADA-E169ABD81262}">
      <dsp:nvSpPr>
        <dsp:cNvPr id="0" name=""/>
        <dsp:cNvSpPr/>
      </dsp:nvSpPr>
      <dsp:spPr>
        <a:xfrm>
          <a:off x="0" y="1610569"/>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34492-3CE7-4081-B387-7E18E974E979}">
      <dsp:nvSpPr>
        <dsp:cNvPr id="0" name=""/>
        <dsp:cNvSpPr/>
      </dsp:nvSpPr>
      <dsp:spPr>
        <a:xfrm>
          <a:off x="411480" y="1128100"/>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Deploy</a:t>
          </a:r>
          <a:r>
            <a:rPr lang="fr-FR" sz="1600" kern="1200" dirty="0" smtClean="0"/>
            <a:t> communication, </a:t>
          </a:r>
          <a:r>
            <a:rPr lang="fr-FR" sz="1600" kern="1200" dirty="0" err="1" smtClean="0"/>
            <a:t>localization</a:t>
          </a:r>
          <a:r>
            <a:rPr lang="fr-FR" sz="1600" kern="1200" dirty="0" smtClean="0"/>
            <a:t> and monitoring technologies for smart </a:t>
          </a:r>
          <a:r>
            <a:rPr lang="fr-FR" sz="1600" kern="1200" dirty="0" err="1" smtClean="0"/>
            <a:t>mobility</a:t>
          </a:r>
          <a:endParaRPr lang="fr-FR" sz="1600" kern="1200" dirty="0"/>
        </a:p>
      </dsp:txBody>
      <dsp:txXfrm>
        <a:off x="411480" y="1128100"/>
        <a:ext cx="7406557" cy="762908"/>
      </dsp:txXfrm>
    </dsp:sp>
    <dsp:sp modelId="{AA05E088-2B71-4CBA-B16A-96AF01B8320F}">
      <dsp:nvSpPr>
        <dsp:cNvPr id="0" name=""/>
        <dsp:cNvSpPr/>
      </dsp:nvSpPr>
      <dsp:spPr>
        <a:xfrm>
          <a:off x="0" y="267443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45BF-70BB-48AA-88A4-547826151E17}">
      <dsp:nvSpPr>
        <dsp:cNvPr id="0" name=""/>
        <dsp:cNvSpPr/>
      </dsp:nvSpPr>
      <dsp:spPr>
        <a:xfrm>
          <a:off x="411480" y="2191969"/>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Design monitoring and diagnostic </a:t>
          </a:r>
          <a:r>
            <a:rPr lang="fr-FR" sz="1600" kern="1200" dirty="0" err="1" smtClean="0"/>
            <a:t>tools</a:t>
          </a:r>
          <a:r>
            <a:rPr lang="fr-FR" sz="1600" kern="1200" dirty="0" smtClean="0"/>
            <a:t> for </a:t>
          </a:r>
          <a:r>
            <a:rPr lang="fr-FR" sz="1600" kern="1200" dirty="0" err="1" smtClean="0"/>
            <a:t>rolling</a:t>
          </a:r>
          <a:r>
            <a:rPr lang="fr-FR" sz="1600" kern="1200" dirty="0" smtClean="0"/>
            <a:t> stock and infrastructure </a:t>
          </a:r>
          <a:r>
            <a:rPr lang="fr-FR" sz="1600" kern="1200" dirty="0" err="1" smtClean="0"/>
            <a:t>status</a:t>
          </a:r>
          <a:r>
            <a:rPr lang="fr-FR" sz="1600" kern="1200" dirty="0" smtClean="0"/>
            <a:t> </a:t>
          </a:r>
        </a:p>
      </dsp:txBody>
      <dsp:txXfrm>
        <a:off x="411480" y="2191969"/>
        <a:ext cx="7406557" cy="762908"/>
      </dsp:txXfrm>
    </dsp:sp>
    <dsp:sp modelId="{CCC5CB88-112D-4404-8EAC-A996BFE66ECC}">
      <dsp:nvSpPr>
        <dsp:cNvPr id="0" name=""/>
        <dsp:cNvSpPr/>
      </dsp:nvSpPr>
      <dsp:spPr>
        <a:xfrm>
          <a:off x="0" y="373830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F25CB-182F-426D-829D-C0775F136E52}">
      <dsp:nvSpPr>
        <dsp:cNvPr id="0" name=""/>
        <dsp:cNvSpPr/>
      </dsp:nvSpPr>
      <dsp:spPr>
        <a:xfrm>
          <a:off x="411480" y="3255838"/>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Model maintenance </a:t>
          </a:r>
          <a:r>
            <a:rPr lang="fr-FR" sz="1600" kern="1200" dirty="0" err="1" smtClean="0"/>
            <a:t>procedures</a:t>
          </a:r>
          <a:r>
            <a:rPr lang="fr-FR" sz="1600" kern="1200" dirty="0" smtClean="0"/>
            <a:t>; </a:t>
          </a:r>
          <a:r>
            <a:rPr lang="fr-FR" sz="1600" kern="1200" dirty="0" err="1" smtClean="0"/>
            <a:t>optimize</a:t>
          </a:r>
          <a:r>
            <a:rPr lang="fr-FR" sz="1600" kern="1200" dirty="0" smtClean="0"/>
            <a:t> </a:t>
          </a:r>
          <a:r>
            <a:rPr lang="fr-FR" sz="1600" kern="1200" dirty="0" err="1" smtClean="0"/>
            <a:t>them</a:t>
          </a:r>
          <a:endParaRPr lang="fr-FR" sz="1600" kern="1200" dirty="0" smtClean="0"/>
        </a:p>
      </dsp:txBody>
      <dsp:txXfrm>
        <a:off x="411480" y="3255838"/>
        <a:ext cx="7406557" cy="76290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61C52-822E-4215-9ECD-5626F4F16A92}">
      <dsp:nvSpPr>
        <dsp:cNvPr id="0" name=""/>
        <dsp:cNvSpPr/>
      </dsp:nvSpPr>
      <dsp:spPr>
        <a:xfrm>
          <a:off x="0" y="435499"/>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0DE61-0AFF-4E34-8F86-519292DC088E}">
      <dsp:nvSpPr>
        <dsp:cNvPr id="0" name=""/>
        <dsp:cNvSpPr/>
      </dsp:nvSpPr>
      <dsp:spPr>
        <a:xfrm>
          <a:off x="411480" y="29210"/>
          <a:ext cx="7406557" cy="642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Develop</a:t>
          </a:r>
          <a:r>
            <a:rPr lang="fr-FR" sz="1600" kern="1200" dirty="0" smtClean="0"/>
            <a:t> ERTMS/ETCS and </a:t>
          </a:r>
          <a:r>
            <a:rPr lang="fr-FR" sz="1600" kern="1200" dirty="0" err="1" smtClean="0"/>
            <a:t>other</a:t>
          </a:r>
          <a:r>
            <a:rPr lang="fr-FR" sz="1600" kern="1200" dirty="0" smtClean="0"/>
            <a:t> train control and command </a:t>
          </a:r>
          <a:r>
            <a:rPr lang="fr-FR" sz="1600" kern="1200" dirty="0" err="1" smtClean="0"/>
            <a:t>systems</a:t>
          </a:r>
          <a:endParaRPr lang="fr-FR" sz="1600" kern="1200" dirty="0"/>
        </a:p>
      </dsp:txBody>
      <dsp:txXfrm>
        <a:off x="411480" y="29210"/>
        <a:ext cx="7406557" cy="642449"/>
      </dsp:txXfrm>
    </dsp:sp>
    <dsp:sp modelId="{8F65CA55-EAE7-464C-AADA-E169ABD81262}">
      <dsp:nvSpPr>
        <dsp:cNvPr id="0" name=""/>
        <dsp:cNvSpPr/>
      </dsp:nvSpPr>
      <dsp:spPr>
        <a:xfrm>
          <a:off x="0" y="1331389"/>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34492-3CE7-4081-B387-7E18E974E979}">
      <dsp:nvSpPr>
        <dsp:cNvPr id="0" name=""/>
        <dsp:cNvSpPr/>
      </dsp:nvSpPr>
      <dsp:spPr>
        <a:xfrm>
          <a:off x="411480" y="925099"/>
          <a:ext cx="7406557" cy="642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Increase</a:t>
          </a:r>
          <a:r>
            <a:rPr lang="fr-FR" sz="1600" kern="1200" dirty="0" smtClean="0"/>
            <a:t> </a:t>
          </a:r>
          <a:r>
            <a:rPr lang="fr-FR" sz="1600" kern="1200" dirty="0" err="1" smtClean="0"/>
            <a:t>safety</a:t>
          </a:r>
          <a:r>
            <a:rPr lang="fr-FR" sz="1600" kern="1200" dirty="0" smtClean="0"/>
            <a:t> </a:t>
          </a:r>
          <a:r>
            <a:rPr lang="fr-FR" sz="1600" kern="1200" dirty="0" err="1" smtClean="0"/>
            <a:t>at</a:t>
          </a:r>
          <a:r>
            <a:rPr lang="fr-FR" sz="1600" kern="1200" dirty="0" smtClean="0"/>
            <a:t> </a:t>
          </a:r>
          <a:r>
            <a:rPr lang="fr-FR" sz="1600" kern="1200" dirty="0" err="1" smtClean="0"/>
            <a:t>level</a:t>
          </a:r>
          <a:r>
            <a:rPr lang="fr-FR" sz="1600" kern="1200" dirty="0" smtClean="0"/>
            <a:t> </a:t>
          </a:r>
          <a:r>
            <a:rPr lang="fr-FR" sz="1600" kern="1200" dirty="0" err="1" smtClean="0"/>
            <a:t>crossings</a:t>
          </a:r>
          <a:endParaRPr lang="fr-FR" sz="1600" kern="1200" dirty="0"/>
        </a:p>
      </dsp:txBody>
      <dsp:txXfrm>
        <a:off x="411480" y="925099"/>
        <a:ext cx="7406557" cy="642449"/>
      </dsp:txXfrm>
    </dsp:sp>
    <dsp:sp modelId="{AA05E088-2B71-4CBA-B16A-96AF01B8320F}">
      <dsp:nvSpPr>
        <dsp:cNvPr id="0" name=""/>
        <dsp:cNvSpPr/>
      </dsp:nvSpPr>
      <dsp:spPr>
        <a:xfrm>
          <a:off x="0" y="2227279"/>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45BF-70BB-48AA-88A4-547826151E17}">
      <dsp:nvSpPr>
        <dsp:cNvPr id="0" name=""/>
        <dsp:cNvSpPr/>
      </dsp:nvSpPr>
      <dsp:spPr>
        <a:xfrm>
          <a:off x="411480" y="1820989"/>
          <a:ext cx="7406557" cy="642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Investigate</a:t>
          </a:r>
          <a:r>
            <a:rPr lang="fr-FR" sz="1600" kern="1200" dirty="0" smtClean="0"/>
            <a:t> the protection of </a:t>
          </a:r>
          <a:r>
            <a:rPr lang="fr-FR" sz="1600" kern="1200" dirty="0" err="1" smtClean="0"/>
            <a:t>persons</a:t>
          </a:r>
          <a:r>
            <a:rPr lang="fr-FR" sz="1600" kern="1200" dirty="0" smtClean="0"/>
            <a:t> and </a:t>
          </a:r>
          <a:r>
            <a:rPr lang="fr-FR" sz="1600" kern="1200" dirty="0" err="1" smtClean="0"/>
            <a:t>property</a:t>
          </a:r>
          <a:endParaRPr lang="fr-FR" sz="1600" kern="1200" dirty="0" smtClean="0"/>
        </a:p>
      </dsp:txBody>
      <dsp:txXfrm>
        <a:off x="411480" y="1820989"/>
        <a:ext cx="7406557" cy="642449"/>
      </dsp:txXfrm>
    </dsp:sp>
    <dsp:sp modelId="{CCC5CB88-112D-4404-8EAC-A996BFE66ECC}">
      <dsp:nvSpPr>
        <dsp:cNvPr id="0" name=""/>
        <dsp:cNvSpPr/>
      </dsp:nvSpPr>
      <dsp:spPr>
        <a:xfrm>
          <a:off x="0" y="3123168"/>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F25CB-182F-426D-829D-C0775F136E52}">
      <dsp:nvSpPr>
        <dsp:cNvPr id="0" name=""/>
        <dsp:cNvSpPr/>
      </dsp:nvSpPr>
      <dsp:spPr>
        <a:xfrm>
          <a:off x="411480" y="2716879"/>
          <a:ext cx="7406557" cy="6424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Certify</a:t>
          </a:r>
          <a:r>
            <a:rPr lang="fr-FR" sz="1600" kern="1200" dirty="0" smtClean="0"/>
            <a:t>  </a:t>
          </a:r>
          <a:r>
            <a:rPr lang="fr-FR" sz="1600" kern="1200" dirty="0" err="1" smtClean="0"/>
            <a:t>dynamic</a:t>
          </a:r>
          <a:r>
            <a:rPr lang="fr-FR" sz="1600" kern="1200" dirty="0" smtClean="0"/>
            <a:t> </a:t>
          </a:r>
          <a:r>
            <a:rPr lang="fr-FR" sz="1600" kern="1200" dirty="0" err="1" smtClean="0"/>
            <a:t>behaviour</a:t>
          </a:r>
          <a:r>
            <a:rPr lang="fr-FR" sz="1600" kern="1200" dirty="0" smtClean="0"/>
            <a:t> of new </a:t>
          </a:r>
          <a:r>
            <a:rPr lang="fr-FR" sz="1600" kern="1200" dirty="0" err="1" smtClean="0"/>
            <a:t>rolling</a:t>
          </a:r>
          <a:r>
            <a:rPr lang="fr-FR" sz="1600" kern="1200" dirty="0" smtClean="0"/>
            <a:t> stock</a:t>
          </a:r>
        </a:p>
      </dsp:txBody>
      <dsp:txXfrm>
        <a:off x="411480" y="2716879"/>
        <a:ext cx="7406557" cy="642449"/>
      </dsp:txXfrm>
    </dsp:sp>
    <dsp:sp modelId="{290AC012-F57A-4A73-A330-2C9728F99F48}">
      <dsp:nvSpPr>
        <dsp:cNvPr id="0" name=""/>
        <dsp:cNvSpPr/>
      </dsp:nvSpPr>
      <dsp:spPr>
        <a:xfrm>
          <a:off x="0" y="3848928"/>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C6C7D-DE4A-4D21-A1D7-840F3F28D783}">
      <dsp:nvSpPr>
        <dsp:cNvPr id="0" name=""/>
        <dsp:cNvSpPr/>
      </dsp:nvSpPr>
      <dsp:spPr>
        <a:xfrm>
          <a:off x="411480" y="3612768"/>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Produce</a:t>
          </a:r>
          <a:r>
            <a:rPr lang="fr-FR" sz="1600" kern="1200" dirty="0" smtClean="0"/>
            <a:t> </a:t>
          </a:r>
          <a:r>
            <a:rPr lang="fr-FR" sz="1600" kern="1200" dirty="0" err="1" smtClean="0"/>
            <a:t>indicators</a:t>
          </a:r>
          <a:r>
            <a:rPr lang="fr-FR" sz="1600" kern="1200" dirty="0" smtClean="0"/>
            <a:t> </a:t>
          </a:r>
          <a:r>
            <a:rPr lang="fr-FR" sz="1600" kern="1200" dirty="0" smtClean="0"/>
            <a:t>of </a:t>
          </a:r>
          <a:r>
            <a:rPr lang="fr-FR" sz="1600" kern="1200" dirty="0" err="1" smtClean="0"/>
            <a:t>near</a:t>
          </a:r>
          <a:r>
            <a:rPr lang="fr-FR" sz="1600" kern="1200" dirty="0" smtClean="0"/>
            <a:t> </a:t>
          </a:r>
          <a:r>
            <a:rPr lang="fr-FR" sz="1600" kern="1200" dirty="0" err="1" smtClean="0"/>
            <a:t>derayment</a:t>
          </a:r>
          <a:r>
            <a:rPr lang="fr-FR" sz="1600" kern="1200" dirty="0" smtClean="0"/>
            <a:t> and </a:t>
          </a:r>
          <a:r>
            <a:rPr lang="fr-FR" sz="1600" kern="1200" dirty="0" err="1" smtClean="0"/>
            <a:t>overtuning</a:t>
          </a:r>
          <a:endParaRPr lang="fr-FR" sz="1600" kern="1200" dirty="0" smtClean="0"/>
        </a:p>
      </dsp:txBody>
      <dsp:txXfrm>
        <a:off x="411480" y="3612768"/>
        <a:ext cx="5760720" cy="472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61C52-822E-4215-9ECD-5626F4F16A92}">
      <dsp:nvSpPr>
        <dsp:cNvPr id="0" name=""/>
        <dsp:cNvSpPr/>
      </dsp:nvSpPr>
      <dsp:spPr>
        <a:xfrm>
          <a:off x="0" y="546700"/>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0DE61-0AFF-4E34-8F86-519292DC088E}">
      <dsp:nvSpPr>
        <dsp:cNvPr id="0" name=""/>
        <dsp:cNvSpPr/>
      </dsp:nvSpPr>
      <dsp:spPr>
        <a:xfrm>
          <a:off x="411480" y="64231"/>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Offer</a:t>
          </a:r>
          <a:r>
            <a:rPr lang="fr-FR" sz="1600" kern="1200" dirty="0" smtClean="0"/>
            <a:t> services to </a:t>
          </a:r>
          <a:r>
            <a:rPr lang="fr-FR" sz="1600" kern="1200" dirty="0" err="1" smtClean="0"/>
            <a:t>users</a:t>
          </a:r>
          <a:r>
            <a:rPr lang="fr-FR" sz="1600" kern="1200" dirty="0" smtClean="0"/>
            <a:t>; </a:t>
          </a:r>
          <a:r>
            <a:rPr lang="fr-FR" sz="1600" kern="1200" dirty="0" err="1" smtClean="0"/>
            <a:t>develop</a:t>
          </a:r>
          <a:r>
            <a:rPr lang="fr-FR" sz="1600" kern="1200" dirty="0" smtClean="0"/>
            <a:t> information </a:t>
          </a:r>
          <a:r>
            <a:rPr lang="fr-FR" sz="1600" kern="1200" dirty="0" err="1" smtClean="0"/>
            <a:t>systems</a:t>
          </a:r>
          <a:endParaRPr lang="fr-FR" sz="1600" kern="1200" dirty="0"/>
        </a:p>
      </dsp:txBody>
      <dsp:txXfrm>
        <a:off x="411480" y="64231"/>
        <a:ext cx="7406557" cy="762908"/>
      </dsp:txXfrm>
    </dsp:sp>
    <dsp:sp modelId="{8F65CA55-EAE7-464C-AADA-E169ABD81262}">
      <dsp:nvSpPr>
        <dsp:cNvPr id="0" name=""/>
        <dsp:cNvSpPr/>
      </dsp:nvSpPr>
      <dsp:spPr>
        <a:xfrm>
          <a:off x="0" y="1610569"/>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34492-3CE7-4081-B387-7E18E974E979}">
      <dsp:nvSpPr>
        <dsp:cNvPr id="0" name=""/>
        <dsp:cNvSpPr/>
      </dsp:nvSpPr>
      <dsp:spPr>
        <a:xfrm>
          <a:off x="411480" y="1128100"/>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Improve</a:t>
          </a:r>
          <a:r>
            <a:rPr lang="fr-FR" sz="1600" kern="1200" dirty="0" smtClean="0"/>
            <a:t> modal shift conditions</a:t>
          </a:r>
          <a:endParaRPr lang="fr-FR" sz="1600" kern="1200" dirty="0"/>
        </a:p>
      </dsp:txBody>
      <dsp:txXfrm>
        <a:off x="411480" y="1128100"/>
        <a:ext cx="7406557" cy="762908"/>
      </dsp:txXfrm>
    </dsp:sp>
    <dsp:sp modelId="{AA05E088-2B71-4CBA-B16A-96AF01B8320F}">
      <dsp:nvSpPr>
        <dsp:cNvPr id="0" name=""/>
        <dsp:cNvSpPr/>
      </dsp:nvSpPr>
      <dsp:spPr>
        <a:xfrm>
          <a:off x="0" y="267443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45BF-70BB-48AA-88A4-547826151E17}">
      <dsp:nvSpPr>
        <dsp:cNvPr id="0" name=""/>
        <dsp:cNvSpPr/>
      </dsp:nvSpPr>
      <dsp:spPr>
        <a:xfrm>
          <a:off x="411480" y="2191969"/>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Analyse rail </a:t>
          </a:r>
          <a:r>
            <a:rPr lang="fr-FR" sz="1600" kern="1200" dirty="0" err="1" smtClean="0"/>
            <a:t>freight</a:t>
          </a:r>
          <a:r>
            <a:rPr lang="fr-FR" sz="1600" kern="1200" dirty="0" smtClean="0"/>
            <a:t> production conditions</a:t>
          </a:r>
        </a:p>
      </dsp:txBody>
      <dsp:txXfrm>
        <a:off x="411480" y="2191969"/>
        <a:ext cx="7406557" cy="762908"/>
      </dsp:txXfrm>
    </dsp:sp>
    <dsp:sp modelId="{CCC5CB88-112D-4404-8EAC-A996BFE66ECC}">
      <dsp:nvSpPr>
        <dsp:cNvPr id="0" name=""/>
        <dsp:cNvSpPr/>
      </dsp:nvSpPr>
      <dsp:spPr>
        <a:xfrm>
          <a:off x="0" y="373830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F25CB-182F-426D-829D-C0775F136E52}">
      <dsp:nvSpPr>
        <dsp:cNvPr id="0" name=""/>
        <dsp:cNvSpPr/>
      </dsp:nvSpPr>
      <dsp:spPr>
        <a:xfrm>
          <a:off x="411480" y="3255838"/>
          <a:ext cx="7406557" cy="7629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Eco-design and </a:t>
          </a:r>
          <a:r>
            <a:rPr lang="fr-FR" sz="1600" kern="1200" dirty="0" err="1" smtClean="0"/>
            <a:t>optimize</a:t>
          </a:r>
          <a:r>
            <a:rPr lang="fr-FR" sz="1600" kern="1200" dirty="0" smtClean="0"/>
            <a:t> rail network </a:t>
          </a:r>
          <a:r>
            <a:rPr lang="fr-FR" sz="1600" kern="1200" dirty="0" err="1" smtClean="0"/>
            <a:t>logistics</a:t>
          </a:r>
          <a:r>
            <a:rPr lang="fr-FR" sz="1600" kern="1200" dirty="0" smtClean="0"/>
            <a:t> </a:t>
          </a:r>
          <a:r>
            <a:rPr lang="fr-FR" sz="1600" kern="1200" dirty="0" err="1" smtClean="0"/>
            <a:t>within</a:t>
          </a:r>
          <a:r>
            <a:rPr lang="fr-FR" sz="1600" kern="1200" dirty="0" smtClean="0"/>
            <a:t> the </a:t>
          </a:r>
          <a:r>
            <a:rPr lang="fr-FR" sz="1600" kern="1200" dirty="0" err="1" smtClean="0"/>
            <a:t>framework</a:t>
          </a:r>
          <a:r>
            <a:rPr lang="fr-FR" sz="1600" kern="1200" dirty="0" smtClean="0"/>
            <a:t> of </a:t>
          </a:r>
          <a:r>
            <a:rPr lang="fr-FR" sz="1600" kern="1200" dirty="0" err="1" smtClean="0"/>
            <a:t>planned</a:t>
          </a:r>
          <a:r>
            <a:rPr lang="fr-FR" sz="1600" kern="1200" dirty="0" smtClean="0"/>
            <a:t> land use and </a:t>
          </a:r>
          <a:r>
            <a:rPr lang="fr-FR" sz="1600" kern="1200" dirty="0" err="1" smtClean="0"/>
            <a:t>adapted</a:t>
          </a:r>
          <a:r>
            <a:rPr lang="fr-FR" sz="1600" kern="1200" dirty="0" smtClean="0"/>
            <a:t> </a:t>
          </a:r>
          <a:r>
            <a:rPr lang="fr-FR" sz="1600" kern="1200" dirty="0" err="1" smtClean="0"/>
            <a:t>urban</a:t>
          </a:r>
          <a:r>
            <a:rPr lang="fr-FR" sz="1600" kern="1200" dirty="0" smtClean="0"/>
            <a:t> planning</a:t>
          </a:r>
        </a:p>
      </dsp:txBody>
      <dsp:txXfrm>
        <a:off x="411480" y="3255838"/>
        <a:ext cx="7406557" cy="76290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61C52-822E-4215-9ECD-5626F4F16A92}">
      <dsp:nvSpPr>
        <dsp:cNvPr id="0" name=""/>
        <dsp:cNvSpPr/>
      </dsp:nvSpPr>
      <dsp:spPr>
        <a:xfrm>
          <a:off x="0" y="592507"/>
          <a:ext cx="8229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0DE61-0AFF-4E34-8F86-519292DC088E}">
      <dsp:nvSpPr>
        <dsp:cNvPr id="0" name=""/>
        <dsp:cNvSpPr/>
      </dsp:nvSpPr>
      <dsp:spPr>
        <a:xfrm>
          <a:off x="411480" y="59252"/>
          <a:ext cx="7406557" cy="843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Extend</a:t>
          </a:r>
          <a:r>
            <a:rPr lang="fr-FR" sz="1600" kern="1200" dirty="0" smtClean="0"/>
            <a:t> the life of engineering </a:t>
          </a:r>
          <a:r>
            <a:rPr lang="fr-FR" sz="1600" kern="1200" dirty="0" err="1" smtClean="0"/>
            <a:t>works</a:t>
          </a:r>
          <a:endParaRPr lang="fr-FR" sz="1600" kern="1200" dirty="0"/>
        </a:p>
      </dsp:txBody>
      <dsp:txXfrm>
        <a:off x="411480" y="59252"/>
        <a:ext cx="7406557" cy="843215"/>
      </dsp:txXfrm>
    </dsp:sp>
    <dsp:sp modelId="{8F65CA55-EAE7-464C-AADA-E169ABD81262}">
      <dsp:nvSpPr>
        <dsp:cNvPr id="0" name=""/>
        <dsp:cNvSpPr/>
      </dsp:nvSpPr>
      <dsp:spPr>
        <a:xfrm>
          <a:off x="0" y="1768362"/>
          <a:ext cx="8229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34492-3CE7-4081-B387-7E18E974E979}">
      <dsp:nvSpPr>
        <dsp:cNvPr id="0" name=""/>
        <dsp:cNvSpPr/>
      </dsp:nvSpPr>
      <dsp:spPr>
        <a:xfrm>
          <a:off x="411480" y="1235107"/>
          <a:ext cx="7406557" cy="843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Access </a:t>
          </a:r>
          <a:r>
            <a:rPr lang="fr-FR" sz="1600" kern="1200" dirty="0" err="1" smtClean="0"/>
            <a:t>residual</a:t>
          </a:r>
          <a:r>
            <a:rPr lang="fr-FR" sz="1600" kern="1200" dirty="0" smtClean="0"/>
            <a:t> </a:t>
          </a:r>
          <a:r>
            <a:rPr lang="fr-FR" sz="1600" kern="1200" dirty="0" err="1" smtClean="0"/>
            <a:t>status</a:t>
          </a:r>
          <a:r>
            <a:rPr lang="fr-FR" sz="1600" kern="1200" dirty="0" smtClean="0"/>
            <a:t> of </a:t>
          </a:r>
          <a:r>
            <a:rPr lang="fr-FR" sz="1600" kern="1200" dirty="0" err="1" smtClean="0"/>
            <a:t>works</a:t>
          </a:r>
          <a:r>
            <a:rPr lang="fr-FR" sz="1600" kern="1200" dirty="0" smtClean="0"/>
            <a:t>, </a:t>
          </a:r>
          <a:r>
            <a:rPr lang="fr-FR" sz="1600" kern="1200" dirty="0" err="1" smtClean="0"/>
            <a:t>their</a:t>
          </a:r>
          <a:r>
            <a:rPr lang="fr-FR" sz="1600" kern="1200" dirty="0" smtClean="0"/>
            <a:t> </a:t>
          </a:r>
          <a:r>
            <a:rPr lang="fr-FR" sz="1600" kern="1200" dirty="0" err="1" smtClean="0"/>
            <a:t>foundations</a:t>
          </a:r>
          <a:r>
            <a:rPr lang="fr-FR" sz="1600" kern="1200" dirty="0" smtClean="0"/>
            <a:t>, and </a:t>
          </a:r>
          <a:r>
            <a:rPr lang="fr-FR" sz="1600" kern="1200" dirty="0" err="1" smtClean="0"/>
            <a:t>sustainable</a:t>
          </a:r>
          <a:r>
            <a:rPr lang="fr-FR" sz="1600" kern="1200" dirty="0" smtClean="0"/>
            <a:t> design of infrastructure</a:t>
          </a:r>
          <a:endParaRPr lang="fr-FR" sz="1600" kern="1200" dirty="0"/>
        </a:p>
      </dsp:txBody>
      <dsp:txXfrm>
        <a:off x="411480" y="1235107"/>
        <a:ext cx="7406557" cy="843215"/>
      </dsp:txXfrm>
    </dsp:sp>
    <dsp:sp modelId="{AA05E088-2B71-4CBA-B16A-96AF01B8320F}">
      <dsp:nvSpPr>
        <dsp:cNvPr id="0" name=""/>
        <dsp:cNvSpPr/>
      </dsp:nvSpPr>
      <dsp:spPr>
        <a:xfrm>
          <a:off x="0" y="2944217"/>
          <a:ext cx="8229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45BF-70BB-48AA-88A4-547826151E17}">
      <dsp:nvSpPr>
        <dsp:cNvPr id="0" name=""/>
        <dsp:cNvSpPr/>
      </dsp:nvSpPr>
      <dsp:spPr>
        <a:xfrm>
          <a:off x="411480" y="2410962"/>
          <a:ext cx="7406557" cy="843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Contribute</a:t>
          </a:r>
          <a:r>
            <a:rPr lang="fr-FR" sz="1600" kern="1200" dirty="0" smtClean="0"/>
            <a:t> to the management of </a:t>
          </a:r>
          <a:r>
            <a:rPr lang="fr-FR" sz="1600" kern="1200" dirty="0" err="1" smtClean="0"/>
            <a:t>natural</a:t>
          </a:r>
          <a:r>
            <a:rPr lang="fr-FR" sz="1600" kern="1200" dirty="0" smtClean="0"/>
            <a:t> </a:t>
          </a:r>
          <a:r>
            <a:rPr lang="fr-FR" sz="1600" kern="1200" dirty="0" err="1" smtClean="0"/>
            <a:t>hazards</a:t>
          </a:r>
          <a:r>
            <a:rPr lang="fr-FR" sz="1600" kern="1200" dirty="0" smtClean="0"/>
            <a:t> : </a:t>
          </a:r>
          <a:r>
            <a:rPr lang="fr-FR" sz="1600" kern="1200" dirty="0" err="1" smtClean="0"/>
            <a:t>seismic</a:t>
          </a:r>
          <a:r>
            <a:rPr lang="fr-FR" sz="1600" kern="1200" dirty="0" smtClean="0"/>
            <a:t> and </a:t>
          </a:r>
          <a:r>
            <a:rPr lang="fr-FR" sz="1600" kern="1200" dirty="0" err="1" smtClean="0"/>
            <a:t>hydrologic</a:t>
          </a:r>
          <a:r>
            <a:rPr lang="fr-FR" sz="1600" kern="1200" dirty="0" smtClean="0"/>
            <a:t> </a:t>
          </a:r>
          <a:r>
            <a:rPr lang="fr-FR" sz="1600" kern="1200" dirty="0" err="1" smtClean="0"/>
            <a:t>risks</a:t>
          </a:r>
          <a:r>
            <a:rPr lang="fr-FR" sz="1600" kern="1200" dirty="0" smtClean="0"/>
            <a:t>, </a:t>
          </a:r>
          <a:r>
            <a:rPr lang="fr-FR" sz="1600" kern="1200" dirty="0" err="1" smtClean="0"/>
            <a:t>ground</a:t>
          </a:r>
          <a:r>
            <a:rPr lang="fr-FR" sz="1600" kern="1200" dirty="0" smtClean="0"/>
            <a:t> mouvement, </a:t>
          </a:r>
          <a:r>
            <a:rPr lang="fr-FR" sz="1600" kern="1200" dirty="0" err="1" smtClean="0"/>
            <a:t>droughts</a:t>
          </a:r>
          <a:r>
            <a:rPr lang="fr-FR" sz="1600" kern="1200" dirty="0" smtClean="0"/>
            <a:t>, </a:t>
          </a:r>
          <a:r>
            <a:rPr lang="fr-FR" sz="1600" kern="1200" dirty="0" err="1" smtClean="0"/>
            <a:t>landslides</a:t>
          </a:r>
          <a:r>
            <a:rPr lang="fr-FR" sz="1600" kern="1200" dirty="0" smtClean="0"/>
            <a:t>, etc.</a:t>
          </a:r>
        </a:p>
      </dsp:txBody>
      <dsp:txXfrm>
        <a:off x="411480" y="2410962"/>
        <a:ext cx="7406557" cy="843215"/>
      </dsp:txXfrm>
    </dsp:sp>
    <dsp:sp modelId="{CCC5CB88-112D-4404-8EAC-A996BFE66ECC}">
      <dsp:nvSpPr>
        <dsp:cNvPr id="0" name=""/>
        <dsp:cNvSpPr/>
      </dsp:nvSpPr>
      <dsp:spPr>
        <a:xfrm>
          <a:off x="0" y="4120072"/>
          <a:ext cx="8229600"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F25CB-182F-426D-829D-C0775F136E52}">
      <dsp:nvSpPr>
        <dsp:cNvPr id="0" name=""/>
        <dsp:cNvSpPr/>
      </dsp:nvSpPr>
      <dsp:spPr>
        <a:xfrm>
          <a:off x="411480" y="3586817"/>
          <a:ext cx="7406557" cy="8432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Reduce</a:t>
          </a:r>
          <a:r>
            <a:rPr lang="fr-FR" sz="1600" kern="1200" dirty="0" smtClean="0"/>
            <a:t> transport </a:t>
          </a:r>
          <a:r>
            <a:rPr lang="fr-FR" sz="1600" kern="1200" dirty="0" err="1" smtClean="0"/>
            <a:t>systems</a:t>
          </a:r>
          <a:r>
            <a:rPr lang="fr-FR" sz="1600" kern="1200" dirty="0" smtClean="0"/>
            <a:t> </a:t>
          </a:r>
          <a:r>
            <a:rPr lang="fr-FR" sz="1600" kern="1200" dirty="0" err="1" smtClean="0"/>
            <a:t>induced</a:t>
          </a:r>
          <a:r>
            <a:rPr lang="fr-FR" sz="1600" kern="1200" dirty="0" smtClean="0"/>
            <a:t> noise, vibration, and </a:t>
          </a:r>
          <a:r>
            <a:rPr lang="fr-FR" sz="1600" kern="1200" dirty="0" err="1" smtClean="0"/>
            <a:t>electromagnetic</a:t>
          </a:r>
          <a:r>
            <a:rPr lang="fr-FR" sz="1600" kern="1200" dirty="0" smtClean="0"/>
            <a:t> pollution and impact : </a:t>
          </a:r>
          <a:r>
            <a:rPr lang="fr-FR" sz="1600" kern="1200" dirty="0" err="1" smtClean="0"/>
            <a:t>environment</a:t>
          </a:r>
          <a:r>
            <a:rPr lang="fr-FR" sz="1600" kern="1200" dirty="0" smtClean="0"/>
            <a:t> / infrastructure interaction, </a:t>
          </a:r>
          <a:r>
            <a:rPr lang="fr-FR" sz="1600" kern="1200" dirty="0" err="1" smtClean="0"/>
            <a:t>particularly</a:t>
          </a:r>
          <a:r>
            <a:rPr lang="fr-FR" sz="1600" kern="1200" dirty="0" smtClean="0"/>
            <a:t> in the </a:t>
          </a:r>
          <a:r>
            <a:rPr lang="fr-FR" sz="1600" kern="1200" dirty="0" err="1" smtClean="0"/>
            <a:t>context</a:t>
          </a:r>
          <a:r>
            <a:rPr lang="fr-FR" sz="1600" kern="1200" dirty="0" smtClean="0"/>
            <a:t> of </a:t>
          </a:r>
          <a:r>
            <a:rPr lang="fr-FR" sz="1600" kern="1200" dirty="0" err="1" smtClean="0"/>
            <a:t>climate</a:t>
          </a:r>
          <a:r>
            <a:rPr lang="fr-FR" sz="1600" kern="1200" dirty="0" smtClean="0"/>
            <a:t> change</a:t>
          </a:r>
        </a:p>
      </dsp:txBody>
      <dsp:txXfrm>
        <a:off x="411480" y="3586817"/>
        <a:ext cx="7406557" cy="84321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C61C52-822E-4215-9ECD-5626F4F16A92}">
      <dsp:nvSpPr>
        <dsp:cNvPr id="0" name=""/>
        <dsp:cNvSpPr/>
      </dsp:nvSpPr>
      <dsp:spPr>
        <a:xfrm>
          <a:off x="0" y="415465"/>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0DE61-0AFF-4E34-8F86-519292DC088E}">
      <dsp:nvSpPr>
        <dsp:cNvPr id="0" name=""/>
        <dsp:cNvSpPr/>
      </dsp:nvSpPr>
      <dsp:spPr>
        <a:xfrm>
          <a:off x="411480" y="34569"/>
          <a:ext cx="7406557" cy="602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Optimize</a:t>
          </a:r>
          <a:r>
            <a:rPr lang="fr-FR" sz="1600" kern="1200" dirty="0" smtClean="0"/>
            <a:t> </a:t>
          </a:r>
          <a:r>
            <a:rPr lang="fr-FR" sz="1600" kern="1200" dirty="0" err="1" smtClean="0"/>
            <a:t>energy</a:t>
          </a:r>
          <a:r>
            <a:rPr lang="fr-FR" sz="1600" kern="1200" dirty="0" smtClean="0"/>
            <a:t> </a:t>
          </a:r>
          <a:r>
            <a:rPr lang="fr-FR" sz="1600" kern="1200" dirty="0" err="1" smtClean="0"/>
            <a:t>saving</a:t>
          </a:r>
          <a:r>
            <a:rPr lang="fr-FR" sz="1600" kern="1200" dirty="0" smtClean="0"/>
            <a:t> </a:t>
          </a:r>
          <a:r>
            <a:rPr lang="fr-FR" sz="1600" kern="1200" dirty="0" err="1" smtClean="0"/>
            <a:t>oriented</a:t>
          </a:r>
          <a:r>
            <a:rPr lang="fr-FR" sz="1600" kern="1200" dirty="0" smtClean="0"/>
            <a:t> </a:t>
          </a:r>
          <a:r>
            <a:rPr lang="fr-FR" sz="1600" kern="1200" dirty="0" err="1" smtClean="0"/>
            <a:t>traffic</a:t>
          </a:r>
          <a:r>
            <a:rPr lang="fr-FR" sz="1600" kern="1200" dirty="0" smtClean="0"/>
            <a:t> management</a:t>
          </a:r>
          <a:endParaRPr lang="fr-FR" sz="1600" kern="1200" dirty="0"/>
        </a:p>
      </dsp:txBody>
      <dsp:txXfrm>
        <a:off x="411480" y="34569"/>
        <a:ext cx="7406557" cy="602296"/>
      </dsp:txXfrm>
    </dsp:sp>
    <dsp:sp modelId="{8F65CA55-EAE7-464C-AADA-E169ABD81262}">
      <dsp:nvSpPr>
        <dsp:cNvPr id="0" name=""/>
        <dsp:cNvSpPr/>
      </dsp:nvSpPr>
      <dsp:spPr>
        <a:xfrm>
          <a:off x="0" y="1255362"/>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334492-3CE7-4081-B387-7E18E974E979}">
      <dsp:nvSpPr>
        <dsp:cNvPr id="0" name=""/>
        <dsp:cNvSpPr/>
      </dsp:nvSpPr>
      <dsp:spPr>
        <a:xfrm>
          <a:off x="411480" y="874465"/>
          <a:ext cx="7406557" cy="602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Target </a:t>
          </a:r>
          <a:r>
            <a:rPr lang="fr-FR" sz="1600" kern="1200" dirty="0" err="1" smtClean="0"/>
            <a:t>energy</a:t>
          </a:r>
          <a:r>
            <a:rPr lang="fr-FR" sz="1600" kern="1200" dirty="0" smtClean="0"/>
            <a:t> </a:t>
          </a:r>
          <a:r>
            <a:rPr lang="fr-FR" sz="1600" kern="1200" dirty="0" err="1" smtClean="0"/>
            <a:t>reliability</a:t>
          </a:r>
          <a:r>
            <a:rPr lang="fr-FR" sz="1600" kern="1200" dirty="0" smtClean="0"/>
            <a:t> and </a:t>
          </a:r>
          <a:r>
            <a:rPr lang="fr-FR" sz="1600" kern="1200" dirty="0" err="1" smtClean="0"/>
            <a:t>efficacy</a:t>
          </a:r>
          <a:r>
            <a:rPr lang="fr-FR" sz="1600" kern="1200" dirty="0" smtClean="0"/>
            <a:t> for </a:t>
          </a:r>
          <a:r>
            <a:rPr lang="fr-FR" sz="1600" kern="1200" dirty="0" err="1" smtClean="0"/>
            <a:t>electric</a:t>
          </a:r>
          <a:r>
            <a:rPr lang="fr-FR" sz="1600" kern="1200" dirty="0" smtClean="0"/>
            <a:t> traction </a:t>
          </a:r>
          <a:r>
            <a:rPr lang="fr-FR" sz="1600" kern="1200" dirty="0" err="1" smtClean="0"/>
            <a:t>chains</a:t>
          </a:r>
          <a:endParaRPr lang="fr-FR" sz="1600" kern="1200" dirty="0"/>
        </a:p>
      </dsp:txBody>
      <dsp:txXfrm>
        <a:off x="411480" y="874465"/>
        <a:ext cx="7406557" cy="602296"/>
      </dsp:txXfrm>
    </dsp:sp>
    <dsp:sp modelId="{AA05E088-2B71-4CBA-B16A-96AF01B8320F}">
      <dsp:nvSpPr>
        <dsp:cNvPr id="0" name=""/>
        <dsp:cNvSpPr/>
      </dsp:nvSpPr>
      <dsp:spPr>
        <a:xfrm>
          <a:off x="0" y="2095259"/>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BF45BF-70BB-48AA-88A4-547826151E17}">
      <dsp:nvSpPr>
        <dsp:cNvPr id="0" name=""/>
        <dsp:cNvSpPr/>
      </dsp:nvSpPr>
      <dsp:spPr>
        <a:xfrm>
          <a:off x="411480" y="1714362"/>
          <a:ext cx="7406557" cy="602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Reduce</a:t>
          </a:r>
          <a:r>
            <a:rPr lang="fr-FR" sz="1600" kern="1200" dirty="0" smtClean="0"/>
            <a:t> </a:t>
          </a:r>
          <a:r>
            <a:rPr lang="fr-FR" sz="1600" kern="1200" dirty="0" err="1" smtClean="0"/>
            <a:t>tapping</a:t>
          </a:r>
          <a:r>
            <a:rPr lang="fr-FR" sz="1600" kern="1200" dirty="0" smtClean="0"/>
            <a:t> </a:t>
          </a:r>
          <a:r>
            <a:rPr lang="fr-FR" sz="1600" kern="1200" dirty="0" err="1" smtClean="0"/>
            <a:t>into</a:t>
          </a:r>
          <a:r>
            <a:rPr lang="fr-FR" sz="1600" kern="1200" dirty="0" smtClean="0"/>
            <a:t> non </a:t>
          </a:r>
          <a:r>
            <a:rPr lang="fr-FR" sz="1600" kern="1200" dirty="0" err="1" smtClean="0"/>
            <a:t>renewable</a:t>
          </a:r>
          <a:r>
            <a:rPr lang="fr-FR" sz="1600" kern="1200" dirty="0" smtClean="0"/>
            <a:t> </a:t>
          </a:r>
          <a:r>
            <a:rPr lang="fr-FR" sz="1600" kern="1200" dirty="0" err="1" smtClean="0"/>
            <a:t>natural</a:t>
          </a:r>
          <a:r>
            <a:rPr lang="fr-FR" sz="1600" kern="1200" dirty="0" smtClean="0"/>
            <a:t> ressources</a:t>
          </a:r>
        </a:p>
      </dsp:txBody>
      <dsp:txXfrm>
        <a:off x="411480" y="1714362"/>
        <a:ext cx="7406557" cy="602296"/>
      </dsp:txXfrm>
    </dsp:sp>
    <dsp:sp modelId="{CCC5CB88-112D-4404-8EAC-A996BFE66ECC}">
      <dsp:nvSpPr>
        <dsp:cNvPr id="0" name=""/>
        <dsp:cNvSpPr/>
      </dsp:nvSpPr>
      <dsp:spPr>
        <a:xfrm>
          <a:off x="0" y="2935155"/>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F25CB-182F-426D-829D-C0775F136E52}">
      <dsp:nvSpPr>
        <dsp:cNvPr id="0" name=""/>
        <dsp:cNvSpPr/>
      </dsp:nvSpPr>
      <dsp:spPr>
        <a:xfrm>
          <a:off x="411480" y="2554259"/>
          <a:ext cx="7406557" cy="602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Access </a:t>
          </a:r>
          <a:r>
            <a:rPr lang="fr-FR" sz="1600" kern="1200" dirty="0" err="1" smtClean="0"/>
            <a:t>ecological</a:t>
          </a:r>
          <a:r>
            <a:rPr lang="fr-FR" sz="1600" kern="1200" dirty="0" smtClean="0"/>
            <a:t> </a:t>
          </a:r>
          <a:r>
            <a:rPr lang="fr-FR" sz="1600" kern="1200" dirty="0" err="1" smtClean="0"/>
            <a:t>footprint</a:t>
          </a:r>
          <a:r>
            <a:rPr lang="fr-FR" sz="1600" kern="1200" dirty="0" smtClean="0"/>
            <a:t> of civil </a:t>
          </a:r>
          <a:r>
            <a:rPr lang="fr-FR" sz="1600" kern="1200" dirty="0" err="1" smtClean="0"/>
            <a:t>ingineering</a:t>
          </a:r>
          <a:r>
            <a:rPr lang="fr-FR" sz="1600" kern="1200" dirty="0" smtClean="0"/>
            <a:t> </a:t>
          </a:r>
          <a:r>
            <a:rPr lang="fr-FR" sz="1600" kern="1200" dirty="0" err="1" smtClean="0"/>
            <a:t>works</a:t>
          </a:r>
          <a:endParaRPr lang="fr-FR" sz="1600" kern="1200" dirty="0" smtClean="0"/>
        </a:p>
      </dsp:txBody>
      <dsp:txXfrm>
        <a:off x="411480" y="2554259"/>
        <a:ext cx="7406557" cy="602296"/>
      </dsp:txXfrm>
    </dsp:sp>
    <dsp:sp modelId="{114058BF-BDF7-461D-A74E-64896C94BDCF}">
      <dsp:nvSpPr>
        <dsp:cNvPr id="0" name=""/>
        <dsp:cNvSpPr/>
      </dsp:nvSpPr>
      <dsp:spPr>
        <a:xfrm>
          <a:off x="0" y="3615555"/>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7367E6-658A-45BC-B34B-FBCF8F86C10E}">
      <dsp:nvSpPr>
        <dsp:cNvPr id="0" name=""/>
        <dsp:cNvSpPr/>
      </dsp:nvSpPr>
      <dsp:spPr>
        <a:xfrm>
          <a:off x="411480" y="3394155"/>
          <a:ext cx="576072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smtClean="0"/>
            <a:t>Practice </a:t>
          </a:r>
          <a:r>
            <a:rPr lang="fr-FR" sz="1600" kern="1200" dirty="0" err="1" smtClean="0"/>
            <a:t>beneficial</a:t>
          </a:r>
          <a:r>
            <a:rPr lang="fr-FR" sz="1600" kern="1200" dirty="0" smtClean="0"/>
            <a:t> </a:t>
          </a:r>
          <a:r>
            <a:rPr lang="fr-FR" sz="1600" kern="1200" dirty="0" err="1" smtClean="0"/>
            <a:t>re</a:t>
          </a:r>
          <a:r>
            <a:rPr lang="fr-FR" sz="1600" kern="1200" dirty="0" smtClean="0"/>
            <a:t>-use of </a:t>
          </a:r>
          <a:r>
            <a:rPr lang="fr-FR" sz="1600" kern="1200" dirty="0" err="1" smtClean="0"/>
            <a:t>waste</a:t>
          </a:r>
          <a:r>
            <a:rPr lang="fr-FR" sz="1600" kern="1200" dirty="0" smtClean="0"/>
            <a:t> and </a:t>
          </a:r>
          <a:r>
            <a:rPr lang="fr-FR" sz="1600" kern="1200" dirty="0" err="1" smtClean="0"/>
            <a:t>deconstructed</a:t>
          </a:r>
          <a:r>
            <a:rPr lang="fr-FR" sz="1600" kern="1200" dirty="0" smtClean="0"/>
            <a:t> items</a:t>
          </a:r>
        </a:p>
      </dsp:txBody>
      <dsp:txXfrm>
        <a:off x="411480" y="3394155"/>
        <a:ext cx="5760720" cy="442800"/>
      </dsp:txXfrm>
    </dsp:sp>
    <dsp:sp modelId="{CA71C26F-8598-49A5-A3DC-CA91E1369933}">
      <dsp:nvSpPr>
        <dsp:cNvPr id="0" name=""/>
        <dsp:cNvSpPr/>
      </dsp:nvSpPr>
      <dsp:spPr>
        <a:xfrm>
          <a:off x="0" y="4295955"/>
          <a:ext cx="82296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D338A-97BB-4064-83D0-3AAB64696984}">
      <dsp:nvSpPr>
        <dsp:cNvPr id="0" name=""/>
        <dsp:cNvSpPr/>
      </dsp:nvSpPr>
      <dsp:spPr>
        <a:xfrm>
          <a:off x="411480" y="4074555"/>
          <a:ext cx="576072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fr-FR" sz="1600" kern="1200" dirty="0" err="1" smtClean="0"/>
            <a:t>Apply</a:t>
          </a:r>
          <a:r>
            <a:rPr lang="fr-FR" sz="1600" kern="1200" dirty="0" smtClean="0"/>
            <a:t> </a:t>
          </a:r>
          <a:r>
            <a:rPr lang="fr-FR" sz="1600" kern="1200" dirty="0" err="1" smtClean="0"/>
            <a:t>holistic</a:t>
          </a:r>
          <a:r>
            <a:rPr lang="fr-FR" sz="1600" kern="1200" dirty="0" smtClean="0"/>
            <a:t> </a:t>
          </a:r>
          <a:r>
            <a:rPr lang="fr-FR" sz="1600" kern="1200" dirty="0" err="1" smtClean="0"/>
            <a:t>approach</a:t>
          </a:r>
          <a:r>
            <a:rPr lang="fr-FR" sz="1600" kern="1200" dirty="0" smtClean="0"/>
            <a:t> to infrastructure live-cycle </a:t>
          </a:r>
          <a:r>
            <a:rPr lang="fr-FR" sz="1600" kern="1200" dirty="0" err="1" smtClean="0"/>
            <a:t>analysis</a:t>
          </a:r>
          <a:endParaRPr lang="fr-FR" sz="1600" kern="1200" dirty="0" smtClean="0"/>
        </a:p>
      </dsp:txBody>
      <dsp:txXfrm>
        <a:off x="411480" y="4074555"/>
        <a:ext cx="5760720" cy="442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FA3C4-8A0D-4010-814E-D69BF614FF0D}" type="datetimeFigureOut">
              <a:rPr lang="fr-FR" smtClean="0"/>
              <a:pPr/>
              <a:t>22/10/2012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9069-7327-4AEE-9BDC-8CFA9C10D9E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p:spPr>
        <p:txBody>
          <a:bodyPr/>
          <a:lstStyle/>
          <a:p>
            <a:r>
              <a:rPr lang="fr-FR" dirty="0" smtClean="0">
                <a:ea typeface="ヒラギノ角ゴ Pro W3" charset="-128"/>
              </a:rPr>
              <a:t>Le nouvel institut s’appuie sur ses compétences présentes, en particulier dans le domaine du génie civil, de la mobilité et de la sécurité routière, mais a pour ambition de répondre à de nouveaux enjeux, plus particulièrement ceux liés aux changements climatiques, à l’exigence d’un développement durable, ainsi qu’au vieillissement des populations. </a:t>
            </a:r>
          </a:p>
        </p:txBody>
      </p:sp>
      <p:sp>
        <p:nvSpPr>
          <p:cNvPr id="25604" name="Espace réservé du numéro de diapositive 3"/>
          <p:cNvSpPr>
            <a:spLocks noGrp="1"/>
          </p:cNvSpPr>
          <p:nvPr>
            <p:ph type="sldNum" sz="quarter" idx="5"/>
          </p:nvPr>
        </p:nvSpPr>
        <p:spPr>
          <a:noFill/>
        </p:spPr>
        <p:txBody>
          <a:bodyPr/>
          <a:lstStyle/>
          <a:p>
            <a:fld id="{0F799267-698C-4B0D-B973-CCE47743ADDC}" type="slidenum">
              <a:rPr lang="fr-FR" smtClean="0">
                <a:ea typeface="ヒラギノ角ゴ Pro W3" charset="-128"/>
              </a:rPr>
              <a:pPr/>
              <a:t>2</a:t>
            </a:fld>
            <a:endParaRPr lang="fr-FR" smtClean="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lnSpc>
                <a:spcPct val="150000"/>
              </a:lnSpc>
            </a:pPr>
            <a:r>
              <a:rPr lang="fr-FR" dirty="0" smtClean="0"/>
              <a:t>Conduire des </a:t>
            </a:r>
            <a:r>
              <a:rPr lang="fr-FR" b="1" dirty="0" smtClean="0"/>
              <a:t>recherches finalisées</a:t>
            </a:r>
          </a:p>
          <a:p>
            <a:pPr eaLnBrk="1" hangingPunct="1">
              <a:lnSpc>
                <a:spcPct val="150000"/>
              </a:lnSpc>
            </a:pPr>
            <a:r>
              <a:rPr lang="fr-FR" dirty="0" smtClean="0"/>
              <a:t>Mener des missions d’</a:t>
            </a:r>
            <a:r>
              <a:rPr lang="fr-FR" b="1" dirty="0" smtClean="0"/>
              <a:t>expertise</a:t>
            </a:r>
            <a:r>
              <a:rPr lang="fr-FR" dirty="0" smtClean="0"/>
              <a:t> ou de </a:t>
            </a:r>
            <a:r>
              <a:rPr lang="fr-FR" b="1" dirty="0" smtClean="0"/>
              <a:t>conseil</a:t>
            </a:r>
          </a:p>
          <a:p>
            <a:pPr eaLnBrk="1" hangingPunct="1">
              <a:lnSpc>
                <a:spcPct val="150000"/>
              </a:lnSpc>
            </a:pPr>
            <a:r>
              <a:rPr lang="fr-FR" dirty="0" smtClean="0"/>
              <a:t>Favoriser les </a:t>
            </a:r>
            <a:r>
              <a:rPr lang="fr-FR" b="1" dirty="0" smtClean="0"/>
              <a:t>transferts d’innovation</a:t>
            </a:r>
          </a:p>
          <a:p>
            <a:pPr eaLnBrk="1" hangingPunct="1">
              <a:lnSpc>
                <a:spcPct val="150000"/>
              </a:lnSpc>
            </a:pPr>
            <a:r>
              <a:rPr lang="fr-FR" dirty="0" smtClean="0"/>
              <a:t>Développer des </a:t>
            </a:r>
            <a:r>
              <a:rPr lang="fr-FR" b="1" dirty="0" smtClean="0"/>
              <a:t>activités de certification et normalisation</a:t>
            </a:r>
          </a:p>
          <a:p>
            <a:pPr eaLnBrk="1" hangingPunct="1">
              <a:lnSpc>
                <a:spcPct val="150000"/>
              </a:lnSpc>
            </a:pPr>
            <a:r>
              <a:rPr lang="fr-FR" dirty="0" smtClean="0"/>
              <a:t>Participer à l’élaboration de la </a:t>
            </a:r>
            <a:r>
              <a:rPr lang="fr-FR" b="1" dirty="0" smtClean="0"/>
              <a:t>doctrine technique</a:t>
            </a:r>
            <a:r>
              <a:rPr lang="fr-FR" dirty="0" smtClean="0"/>
              <a:t> et des politiques publiques</a:t>
            </a:r>
          </a:p>
          <a:p>
            <a:pPr eaLnBrk="1" hangingPunct="1">
              <a:lnSpc>
                <a:spcPct val="150000"/>
              </a:lnSpc>
            </a:pPr>
            <a:r>
              <a:rPr lang="fr-FR" dirty="0" smtClean="0"/>
              <a:t>Assurer une </a:t>
            </a:r>
            <a:r>
              <a:rPr lang="fr-FR" b="1" dirty="0" smtClean="0"/>
              <a:t>diffusion des connaissances</a:t>
            </a:r>
          </a:p>
          <a:p>
            <a:pPr eaLnBrk="1" hangingPunct="1">
              <a:lnSpc>
                <a:spcPct val="150000"/>
              </a:lnSpc>
            </a:pPr>
            <a:r>
              <a:rPr lang="fr-FR" dirty="0" smtClean="0"/>
              <a:t>Contribuer à la </a:t>
            </a:r>
            <a:r>
              <a:rPr lang="fr-FR" b="1" dirty="0" smtClean="0"/>
              <a:t>formation</a:t>
            </a:r>
            <a:r>
              <a:rPr lang="fr-FR" dirty="0" smtClean="0"/>
              <a:t> à et par la recherche</a:t>
            </a:r>
          </a:p>
          <a:p>
            <a:endParaRPr lang="fr-FR" dirty="0"/>
          </a:p>
        </p:txBody>
      </p:sp>
      <p:sp>
        <p:nvSpPr>
          <p:cNvPr id="4" name="Espace réservé du numéro de diapositive 3"/>
          <p:cNvSpPr>
            <a:spLocks noGrp="1"/>
          </p:cNvSpPr>
          <p:nvPr>
            <p:ph type="sldNum" sz="quarter" idx="10"/>
          </p:nvPr>
        </p:nvSpPr>
        <p:spPr/>
        <p:txBody>
          <a:bodyPr/>
          <a:lstStyle/>
          <a:p>
            <a:fld id="{22369069-7327-4AEE-9BDC-8CFA9C10D9E2}"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kern="1200" dirty="0" smtClean="0">
                <a:solidFill>
                  <a:schemeClr val="tx1"/>
                </a:solidFill>
                <a:latin typeface="+mn-lt"/>
                <a:ea typeface="+mn-ea"/>
                <a:cs typeface="+mn-cs"/>
              </a:rPr>
              <a:t>Un </a:t>
            </a:r>
            <a:r>
              <a:rPr lang="fr-FR" sz="1200" b="1" kern="1200" dirty="0" smtClean="0">
                <a:solidFill>
                  <a:schemeClr val="tx1"/>
                </a:solidFill>
                <a:latin typeface="+mn-lt"/>
                <a:ea typeface="+mn-ea"/>
                <a:cs typeface="+mn-cs"/>
              </a:rPr>
              <a:t>Laboratoire de Simulation et d’Evaluation de l’Environnement</a:t>
            </a:r>
            <a:r>
              <a:rPr lang="fr-FR" sz="1200" kern="1200" dirty="0" smtClean="0">
                <a:solidFill>
                  <a:schemeClr val="tx1"/>
                </a:solidFill>
                <a:latin typeface="+mn-lt"/>
                <a:ea typeface="+mn-ea"/>
                <a:cs typeface="+mn-cs"/>
              </a:rPr>
              <a:t> (LSEE) destiné aux expérimentations sur les impacts environnementaux des infrastructures de transport et des trafics associés. Il s’agit d’un équipement scientifique  innovant (implantation d’un système de restitution sonore </a:t>
            </a:r>
            <a:r>
              <a:rPr lang="fr-FR" sz="1200" kern="1200" dirty="0" err="1" smtClean="0">
                <a:solidFill>
                  <a:schemeClr val="tx1"/>
                </a:solidFill>
                <a:latin typeface="+mn-lt"/>
                <a:ea typeface="+mn-ea"/>
                <a:cs typeface="+mn-cs"/>
              </a:rPr>
              <a:t>holophonique</a:t>
            </a:r>
            <a:r>
              <a:rPr lang="fr-FR" sz="1200" kern="1200" dirty="0" smtClean="0">
                <a:solidFill>
                  <a:schemeClr val="tx1"/>
                </a:solidFill>
                <a:latin typeface="+mn-lt"/>
                <a:ea typeface="+mn-ea"/>
                <a:cs typeface="+mn-cs"/>
              </a:rPr>
              <a:t>, utilisation de la réalité virtuelle) et original parce qu’il met les participants en situation de riverain dans un « vrai » salon.  Il constitue un apport essentiel pour le développement des recherches portant sur la perception de l’environnement ; son objectif est triple : </a:t>
            </a:r>
          </a:p>
          <a:p>
            <a:pPr lvl="0"/>
            <a:r>
              <a:rPr lang="fr-FR" sz="1200" kern="1200" dirty="0" smtClean="0">
                <a:solidFill>
                  <a:schemeClr val="tx1"/>
                </a:solidFill>
                <a:latin typeface="+mn-lt"/>
                <a:ea typeface="+mn-ea"/>
                <a:cs typeface="+mn-cs"/>
              </a:rPr>
              <a:t>simuler des situations qui n’existent pas dans la réalité grâce à l’utilisation de la réalité virtuelle</a:t>
            </a:r>
          </a:p>
          <a:p>
            <a:pPr lvl="0"/>
            <a:r>
              <a:rPr lang="fr-FR" sz="1200" kern="1200" dirty="0" smtClean="0">
                <a:solidFill>
                  <a:schemeClr val="tx1"/>
                </a:solidFill>
                <a:latin typeface="+mn-lt"/>
                <a:ea typeface="+mn-ea"/>
                <a:cs typeface="+mn-cs"/>
              </a:rPr>
              <a:t>immerger une ou plusieurs personnes dans un cadre familier reconstitué (le salon d’un riverain d’une infrastructure de transport)</a:t>
            </a:r>
          </a:p>
          <a:p>
            <a:pPr lvl="0"/>
            <a:r>
              <a:rPr lang="fr-FR" sz="1200" kern="1200" dirty="0" smtClean="0">
                <a:solidFill>
                  <a:schemeClr val="tx1"/>
                </a:solidFill>
                <a:latin typeface="+mn-lt"/>
                <a:ea typeface="+mn-ea"/>
                <a:cs typeface="+mn-cs"/>
              </a:rPr>
              <a:t>prédire les réactions des participants potentiellement  confrontés à ces situations dans la réalité.</a:t>
            </a:r>
          </a:p>
          <a:p>
            <a:endParaRPr lang="fr-FR" dirty="0"/>
          </a:p>
        </p:txBody>
      </p:sp>
      <p:sp>
        <p:nvSpPr>
          <p:cNvPr id="4" name="Espace réservé du numéro de diapositive 3"/>
          <p:cNvSpPr>
            <a:spLocks noGrp="1"/>
          </p:cNvSpPr>
          <p:nvPr>
            <p:ph type="sldNum" sz="quarter" idx="10"/>
          </p:nvPr>
        </p:nvSpPr>
        <p:spPr/>
        <p:txBody>
          <a:bodyPr/>
          <a:lstStyle/>
          <a:p>
            <a:fld id="{22369069-7327-4AEE-9BDC-8CFA9C10D9E2}"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concept de ville « sensible », apte à s’auto-diagnostiquer en permanence pour devenir énergétiquement moins dispendieuse, environnementalement plus propre et  </a:t>
            </a:r>
            <a:r>
              <a:rPr lang="fr-FR" dirty="0" err="1" smtClean="0"/>
              <a:t>sanitairement</a:t>
            </a:r>
            <a:r>
              <a:rPr lang="fr-FR" dirty="0" smtClean="0"/>
              <a:t> plus sûre.</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Sense</a:t>
            </a:r>
            <a:r>
              <a:rPr lang="fr-FR" sz="1200" kern="1200" baseline="0" dirty="0" smtClean="0">
                <a:solidFill>
                  <a:schemeClr val="tx1"/>
                </a:solidFill>
                <a:latin typeface="+mn-lt"/>
                <a:ea typeface="+mn-ea"/>
                <a:cs typeface="+mn-cs"/>
              </a:rPr>
              <a:t>-city », un des projets phares de l’</a:t>
            </a:r>
            <a:r>
              <a:rPr lang="fr-FR" sz="1200" kern="1200" baseline="0" dirty="0" err="1" smtClean="0">
                <a:solidFill>
                  <a:schemeClr val="tx1"/>
                </a:solidFill>
                <a:latin typeface="+mn-lt"/>
                <a:ea typeface="+mn-ea"/>
                <a:cs typeface="+mn-cs"/>
              </a:rPr>
              <a:t>Ifsttar</a:t>
            </a:r>
            <a:r>
              <a:rPr lang="fr-FR" sz="1200" kern="1200" baseline="0" dirty="0" smtClean="0">
                <a:solidFill>
                  <a:schemeClr val="tx1"/>
                </a:solidFill>
                <a:latin typeface="+mn-lt"/>
                <a:ea typeface="+mn-ea"/>
                <a:cs typeface="+mn-cs"/>
              </a:rPr>
              <a:t>, explorera le concept de ville « sensible » grâce à la création d’une « mini-ville » climatique installée sur le site du CSTB au sein du cluster Descartes à Marne-la-Vallée. La mise en service de cet équipement est prévue pour avril 2014.</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Répondant aux objectifs de la stratégie scientifique de l’</a:t>
            </a:r>
            <a:r>
              <a:rPr lang="fr-FR" sz="1200" kern="1200" baseline="0" dirty="0" err="1" smtClean="0">
                <a:solidFill>
                  <a:schemeClr val="tx1"/>
                </a:solidFill>
                <a:latin typeface="+mn-lt"/>
                <a:ea typeface="+mn-ea"/>
                <a:cs typeface="+mn-cs"/>
              </a:rPr>
              <a:t>Ifsttar</a:t>
            </a:r>
            <a:r>
              <a:rPr lang="fr-FR" sz="1200" kern="1200" baseline="0" dirty="0" smtClean="0">
                <a:solidFill>
                  <a:schemeClr val="tx1"/>
                </a:solidFill>
                <a:latin typeface="+mn-lt"/>
                <a:ea typeface="+mn-ea"/>
                <a:cs typeface="+mn-cs"/>
              </a:rPr>
              <a:t>, ce nouvel équipement s’appliquera à analyser les systèmes territoriaux et les réseaux en développant par exemple de nouveaux</a:t>
            </a:r>
          </a:p>
          <a:p>
            <a:r>
              <a:rPr lang="fr-FR" sz="1200" kern="1200" baseline="0" dirty="0" smtClean="0">
                <a:solidFill>
                  <a:schemeClr val="tx1"/>
                </a:solidFill>
                <a:latin typeface="+mn-lt"/>
                <a:ea typeface="+mn-ea"/>
                <a:cs typeface="+mn-cs"/>
              </a:rPr>
              <a:t>capteurs bas-coût à partir de matériaux innovants. Ainsi, grâce à ces réseaux de capteurs, il pourrait devenir possible de mesurer la sensibilité des bâtiments aux aléas climatiques, de mettre en place un suivi des matériaux et des déchets ou encore de mesurer le trafic guidé multimodal.</a:t>
            </a:r>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lvl1pPr>
              <a:defRPr b="1"/>
            </a:lvl1pPr>
          </a:lstStyle>
          <a:p>
            <a:r>
              <a:rPr lang="fr-FR" dirty="0" smtClean="0"/>
              <a:t>TITRE</a:t>
            </a:r>
            <a:endParaRPr lang="fr-FR"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 titre</a:t>
            </a:r>
            <a:endParaRPr lang="fr-FR" dirty="0"/>
          </a:p>
        </p:txBody>
      </p:sp>
      <p:sp>
        <p:nvSpPr>
          <p:cNvPr id="4" name="Espace réservé de la date 3"/>
          <p:cNvSpPr>
            <a:spLocks noGrp="1"/>
          </p:cNvSpPr>
          <p:nvPr>
            <p:ph type="dt" sz="half" idx="10"/>
          </p:nvPr>
        </p:nvSpPr>
        <p:spPr>
          <a:xfrm>
            <a:off x="971600" y="6381328"/>
            <a:ext cx="2133600" cy="365125"/>
          </a:xfrm>
        </p:spPr>
        <p:txBody>
          <a:bodyPr/>
          <a:lstStyle>
            <a:lvl1pPr>
              <a:defRPr>
                <a:solidFill>
                  <a:schemeClr val="tx1">
                    <a:lumMod val="75000"/>
                    <a:lumOff val="25000"/>
                  </a:schemeClr>
                </a:solidFill>
              </a:defRPr>
            </a:lvl1pPr>
          </a:lstStyle>
          <a:p>
            <a:fld id="{5A70DC98-68B6-416C-A056-E3A2775913EF}" type="datetimeFigureOut">
              <a:rPr lang="fr-FR" smtClean="0"/>
              <a:pPr/>
              <a:t>22/10/2012</a:t>
            </a:fld>
            <a:endParaRPr lang="fr-FR" dirty="0"/>
          </a:p>
        </p:txBody>
      </p:sp>
      <p:sp>
        <p:nvSpPr>
          <p:cNvPr id="5" name="Espace réservé du pied de page 4"/>
          <p:cNvSpPr>
            <a:spLocks noGrp="1"/>
          </p:cNvSpPr>
          <p:nvPr>
            <p:ph type="ftr" sz="quarter" idx="11"/>
          </p:nvPr>
        </p:nvSpPr>
        <p:spPr>
          <a:xfrm>
            <a:off x="3124200" y="6453336"/>
            <a:ext cx="2895600" cy="365125"/>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pic>
        <p:nvPicPr>
          <p:cNvPr id="2" name="Image 2" descr="fond_PWP_page_railenium.jpg"/>
          <p:cNvPicPr>
            <a:picLocks noChangeAspect="1"/>
          </p:cNvPicPr>
          <p:nvPr userDrawn="1"/>
        </p:nvPicPr>
        <p:blipFill>
          <a:blip r:embed="rId2"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00A6A4"/>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2pPr>
              <a:defRPr>
                <a:solidFill>
                  <a:schemeClr val="accent1"/>
                </a:solidFill>
              </a:defRPr>
            </a:lvl2pPr>
            <a:lvl3pPr>
              <a:defRPr>
                <a:solidFill>
                  <a:schemeClr val="tx1">
                    <a:lumMod val="65000"/>
                    <a:lumOff val="35000"/>
                  </a:schemeClr>
                </a:solidFill>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A70DC98-68B6-416C-A056-E3A2775913EF}" type="datetimeFigureOut">
              <a:rPr lang="fr-FR" smtClean="0"/>
              <a:pPr/>
              <a:t>22/10/2012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bas de page bleute.jpg"/>
          <p:cNvPicPr>
            <a:picLocks noChangeAspect="1"/>
          </p:cNvPicPr>
          <p:nvPr userDrawn="1"/>
        </p:nvPicPr>
        <p:blipFill>
          <a:blip r:embed="rId20" cstate="print"/>
          <a:stretch>
            <a:fillRect/>
          </a:stretch>
        </p:blipFill>
        <p:spPr>
          <a:xfrm>
            <a:off x="0" y="40680"/>
            <a:ext cx="9144000" cy="670044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0DC98-68B6-416C-A056-E3A2775913EF}" type="datetimeFigureOut">
              <a:rPr lang="fr-FR" smtClean="0"/>
              <a:pPr/>
              <a:t>22/10/2012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AF4A0-3EA4-4347-BC60-8C1EC8A14E6B}" type="slidenum">
              <a:rPr lang="fr-FR" smtClean="0"/>
              <a:pPr/>
              <a:t>‹N°›</a:t>
            </a:fld>
            <a:endParaRPr lang="fr-FR"/>
          </a:p>
        </p:txBody>
      </p:sp>
      <p:sp>
        <p:nvSpPr>
          <p:cNvPr id="10" name="ZoneTexte 4"/>
          <p:cNvSpPr txBox="1">
            <a:spLocks noChangeArrowheads="1"/>
          </p:cNvSpPr>
          <p:nvPr userDrawn="1"/>
        </p:nvSpPr>
        <p:spPr bwMode="auto">
          <a:xfrm>
            <a:off x="0" y="6670298"/>
            <a:ext cx="9144000" cy="230832"/>
          </a:xfrm>
          <a:prstGeom prst="rect">
            <a:avLst/>
          </a:prstGeom>
          <a:noFill/>
          <a:ln w="9525">
            <a:noFill/>
            <a:miter lim="800000"/>
            <a:headEnd/>
            <a:tailEnd/>
          </a:ln>
        </p:spPr>
        <p:txBody>
          <a:bodyPr wrap="square">
            <a:spAutoFit/>
          </a:bodyPr>
          <a:lstStyle/>
          <a:p>
            <a:pPr algn="ctr">
              <a:spcBef>
                <a:spcPct val="20000"/>
              </a:spcBef>
              <a:buFont typeface="Arial" pitchFamily="34" charset="0"/>
              <a:buNone/>
            </a:pPr>
            <a:r>
              <a:rPr lang="fr-FR" sz="900" b="1" dirty="0">
                <a:solidFill>
                  <a:schemeClr val="tx2"/>
                </a:solidFill>
              </a:rPr>
              <a:t>Institut français des sciences et technologies des transports, de l’aménagement et des réseaux</a:t>
            </a:r>
          </a:p>
        </p:txBody>
      </p:sp>
      <p:sp>
        <p:nvSpPr>
          <p:cNvPr id="9" name="ZoneTexte 8"/>
          <p:cNvSpPr txBox="1"/>
          <p:nvPr userDrawn="1"/>
        </p:nvSpPr>
        <p:spPr>
          <a:xfrm>
            <a:off x="7003020" y="6441491"/>
            <a:ext cx="1080120" cy="276999"/>
          </a:xfrm>
          <a:prstGeom prst="rect">
            <a:avLst/>
          </a:prstGeom>
          <a:noFill/>
        </p:spPr>
        <p:txBody>
          <a:bodyPr wrap="square" rtlCol="0">
            <a:spAutoFit/>
          </a:bodyPr>
          <a:lstStyle/>
          <a:p>
            <a:r>
              <a:rPr lang="fr-FR" sz="1200" b="1" dirty="0" smtClean="0">
                <a:solidFill>
                  <a:schemeClr val="tx2"/>
                </a:solidFill>
                <a:effectLst/>
              </a:rPr>
              <a:t>www.ifsttar.fr</a:t>
            </a:r>
            <a:endParaRPr lang="fr-FR" sz="1200" b="1" dirty="0">
              <a:solidFill>
                <a:schemeClr val="accent3"/>
              </a:solidFill>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IFSTTAR_masqueppt_titre.jpg"/>
          <p:cNvPicPr>
            <a:picLocks noChangeAspect="1"/>
          </p:cNvPicPr>
          <p:nvPr/>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6" name="Titre 5"/>
          <p:cNvSpPr>
            <a:spLocks noGrp="1"/>
          </p:cNvSpPr>
          <p:nvPr>
            <p:ph type="ctrTitle"/>
          </p:nvPr>
        </p:nvSpPr>
        <p:spPr>
          <a:xfrm>
            <a:off x="539552" y="476672"/>
            <a:ext cx="7772400" cy="2088232"/>
          </a:xfrm>
        </p:spPr>
        <p:txBody>
          <a:bodyPr>
            <a:normAutofit/>
          </a:bodyPr>
          <a:lstStyle/>
          <a:p>
            <a:pPr algn="l"/>
            <a:r>
              <a:rPr lang="fr-FR" sz="2800" dirty="0" smtClean="0">
                <a:solidFill>
                  <a:schemeClr val="bg1"/>
                </a:solidFill>
              </a:rPr>
              <a:t>Institut français</a:t>
            </a:r>
            <a:br>
              <a:rPr lang="fr-FR" sz="2800" dirty="0" smtClean="0">
                <a:solidFill>
                  <a:schemeClr val="bg1"/>
                </a:solidFill>
              </a:rPr>
            </a:br>
            <a:r>
              <a:rPr lang="fr-FR" sz="2800" dirty="0" smtClean="0">
                <a:solidFill>
                  <a:schemeClr val="bg1"/>
                </a:solidFill>
              </a:rPr>
              <a:t>des sciences et technologies</a:t>
            </a:r>
            <a:br>
              <a:rPr lang="fr-FR" sz="2800" dirty="0" smtClean="0">
                <a:solidFill>
                  <a:schemeClr val="bg1"/>
                </a:solidFill>
              </a:rPr>
            </a:br>
            <a:r>
              <a:rPr lang="fr-FR" sz="2800" dirty="0" smtClean="0">
                <a:solidFill>
                  <a:schemeClr val="bg1"/>
                </a:solidFill>
              </a:rPr>
              <a:t>des transports, de l’aménagement</a:t>
            </a:r>
            <a:br>
              <a:rPr lang="fr-FR" sz="2800" dirty="0" smtClean="0">
                <a:solidFill>
                  <a:schemeClr val="bg1"/>
                </a:solidFill>
              </a:rPr>
            </a:br>
            <a:r>
              <a:rPr lang="fr-FR" sz="2800" dirty="0" smtClean="0">
                <a:solidFill>
                  <a:schemeClr val="bg1"/>
                </a:solidFill>
              </a:rPr>
              <a:t>et des réseaux</a:t>
            </a:r>
            <a:endParaRPr lang="fr-FR" sz="2800" dirty="0">
              <a:solidFill>
                <a:schemeClr val="bg1"/>
              </a:solidFill>
            </a:endParaRPr>
          </a:p>
        </p:txBody>
      </p:sp>
      <p:sp>
        <p:nvSpPr>
          <p:cNvPr id="7" name="Sous-titre 6"/>
          <p:cNvSpPr>
            <a:spLocks noGrp="1"/>
          </p:cNvSpPr>
          <p:nvPr>
            <p:ph type="subTitle" idx="1"/>
          </p:nvPr>
        </p:nvSpPr>
        <p:spPr>
          <a:xfrm>
            <a:off x="1331640" y="3140968"/>
            <a:ext cx="6400800" cy="1248544"/>
          </a:xfrm>
        </p:spPr>
        <p:txBody>
          <a:bodyPr/>
          <a:lstStyle/>
          <a:p>
            <a:r>
              <a:rPr lang="fr-FR" b="1" dirty="0" smtClean="0">
                <a:solidFill>
                  <a:schemeClr val="bg1">
                    <a:lumMod val="75000"/>
                  </a:schemeClr>
                </a:solidFill>
              </a:rPr>
              <a:t>Présentation de </a:t>
            </a:r>
            <a:r>
              <a:rPr lang="fr-FR" b="1" dirty="0" smtClean="0">
                <a:solidFill>
                  <a:schemeClr val="bg1">
                    <a:lumMod val="75000"/>
                  </a:schemeClr>
                </a:solidFill>
              </a:rPr>
              <a:t>l’Institut</a:t>
            </a:r>
          </a:p>
          <a:p>
            <a:r>
              <a:rPr lang="fr-FR" b="1" dirty="0" smtClean="0">
                <a:solidFill>
                  <a:schemeClr val="bg1">
                    <a:lumMod val="75000"/>
                  </a:schemeClr>
                </a:solidFill>
              </a:rPr>
              <a:t>À l’AG de l’AFFI</a:t>
            </a:r>
            <a:endParaRPr lang="fr-FR" b="1" dirty="0">
              <a:solidFill>
                <a:schemeClr val="bg1">
                  <a:lumMod val="75000"/>
                </a:schemeClr>
              </a:solidFill>
            </a:endParaRPr>
          </a:p>
        </p:txBody>
      </p:sp>
      <p:sp>
        <p:nvSpPr>
          <p:cNvPr id="12" name="ZoneTexte 11"/>
          <p:cNvSpPr txBox="1"/>
          <p:nvPr/>
        </p:nvSpPr>
        <p:spPr>
          <a:xfrm>
            <a:off x="827584" y="5229200"/>
            <a:ext cx="3888432" cy="646331"/>
          </a:xfrm>
          <a:prstGeom prst="rect">
            <a:avLst/>
          </a:prstGeom>
          <a:noFill/>
        </p:spPr>
        <p:txBody>
          <a:bodyPr wrap="square" rtlCol="0">
            <a:spAutoFit/>
          </a:bodyPr>
          <a:lstStyle/>
          <a:p>
            <a:r>
              <a:rPr lang="fr-FR" dirty="0" smtClean="0">
                <a:solidFill>
                  <a:schemeClr val="bg1"/>
                </a:solidFill>
              </a:rPr>
              <a:t>Vincent Motyka</a:t>
            </a:r>
          </a:p>
          <a:p>
            <a:r>
              <a:rPr lang="fr-FR" dirty="0" smtClean="0">
                <a:solidFill>
                  <a:schemeClr val="bg1"/>
                </a:solidFill>
              </a:rPr>
              <a:t>Directeur général adjoint</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En Europe, une influence reconnue</a:t>
            </a:r>
            <a:endParaRPr lang="fr-FR" sz="3600" dirty="0"/>
          </a:p>
        </p:txBody>
      </p:sp>
      <p:sp>
        <p:nvSpPr>
          <p:cNvPr id="5" name="Espace réservé du contenu 4"/>
          <p:cNvSpPr>
            <a:spLocks noGrp="1"/>
          </p:cNvSpPr>
          <p:nvPr>
            <p:ph idx="1"/>
          </p:nvPr>
        </p:nvSpPr>
        <p:spPr/>
        <p:txBody>
          <a:bodyPr>
            <a:noAutofit/>
          </a:bodyPr>
          <a:lstStyle/>
          <a:p>
            <a:pPr>
              <a:lnSpc>
                <a:spcPct val="150000"/>
              </a:lnSpc>
            </a:pPr>
            <a:r>
              <a:rPr lang="fr-FR" sz="2000" dirty="0" smtClean="0"/>
              <a:t>Participer à la programmation stratégique de la recherche</a:t>
            </a:r>
          </a:p>
          <a:p>
            <a:pPr lvl="1">
              <a:lnSpc>
                <a:spcPct val="150000"/>
              </a:lnSpc>
              <a:buFont typeface="Arial" pitchFamily="34" charset="0"/>
              <a:buChar char="•"/>
            </a:pPr>
            <a:r>
              <a:rPr lang="fr-FR" sz="1800" dirty="0" smtClean="0"/>
              <a:t>ECTRI, FEHRL, FERSI, ERTRAC, ECTP, CEDR, JPI </a:t>
            </a:r>
            <a:r>
              <a:rPr lang="fr-FR" sz="1800" dirty="0" err="1" smtClean="0"/>
              <a:t>Urban</a:t>
            </a:r>
            <a:r>
              <a:rPr lang="fr-FR" sz="1800" dirty="0" smtClean="0"/>
              <a:t>…</a:t>
            </a:r>
          </a:p>
          <a:p>
            <a:pPr>
              <a:lnSpc>
                <a:spcPct val="150000"/>
              </a:lnSpc>
            </a:pPr>
            <a:r>
              <a:rPr lang="fr-FR" sz="2000" dirty="0" smtClean="0"/>
              <a:t>Influer sur les politiques communautaires</a:t>
            </a:r>
          </a:p>
          <a:p>
            <a:pPr lvl="1">
              <a:lnSpc>
                <a:spcPct val="150000"/>
              </a:lnSpc>
              <a:buFont typeface="Arial" pitchFamily="34" charset="0"/>
              <a:buChar char="•"/>
            </a:pPr>
            <a:r>
              <a:rPr lang="fr-FR" sz="1800" dirty="0" smtClean="0"/>
              <a:t>Transport, matériaux, nanotechnologies, TIC…</a:t>
            </a:r>
          </a:p>
          <a:p>
            <a:pPr>
              <a:lnSpc>
                <a:spcPct val="150000"/>
              </a:lnSpc>
            </a:pPr>
            <a:r>
              <a:rPr lang="fr-FR" sz="2000" dirty="0" smtClean="0"/>
              <a:t>Contribuer à des projets européens</a:t>
            </a:r>
          </a:p>
          <a:p>
            <a:pPr lvl="1">
              <a:lnSpc>
                <a:spcPct val="150000"/>
              </a:lnSpc>
              <a:buFont typeface="Arial" pitchFamily="34" charset="0"/>
              <a:buChar char="•"/>
            </a:pPr>
            <a:r>
              <a:rPr lang="fr-FR" sz="1800" dirty="0" smtClean="0"/>
              <a:t>Horizon 2020, 7</a:t>
            </a:r>
            <a:r>
              <a:rPr lang="fr-FR" sz="1800" baseline="30000" dirty="0" smtClean="0"/>
              <a:t>ème</a:t>
            </a:r>
            <a:r>
              <a:rPr lang="fr-FR" sz="1800" dirty="0" smtClean="0"/>
              <a:t> PCRD</a:t>
            </a:r>
          </a:p>
          <a:p>
            <a:pPr>
              <a:lnSpc>
                <a:spcPct val="150000"/>
              </a:lnSpc>
            </a:pPr>
            <a:r>
              <a:rPr lang="fr-FR" sz="2000" dirty="0" smtClean="0"/>
              <a:t>Développer des échanges scientifiques « réseaux d’excellence</a:t>
            </a:r>
          </a:p>
          <a:p>
            <a:pPr lvl="1">
              <a:lnSpc>
                <a:spcPct val="150000"/>
              </a:lnSpc>
              <a:buFont typeface="Arial" pitchFamily="34" charset="0"/>
              <a:buChar char="•"/>
            </a:pPr>
            <a:r>
              <a:rPr lang="fr-FR" sz="1800" dirty="0" err="1" smtClean="0"/>
              <a:t>Humanist</a:t>
            </a:r>
            <a:r>
              <a:rPr lang="fr-FR" sz="1800" dirty="0" smtClean="0"/>
              <a:t>, ISN, </a:t>
            </a:r>
            <a:r>
              <a:rPr lang="fr-FR" sz="1800" dirty="0" err="1" smtClean="0"/>
              <a:t>Eurnex</a:t>
            </a:r>
            <a:r>
              <a:rPr lang="fr-FR" sz="1800" dirty="0" smtClean="0"/>
              <a:t>, </a:t>
            </a:r>
            <a:r>
              <a:rPr lang="fr-FR" sz="1800" dirty="0" err="1" smtClean="0"/>
              <a:t>Nearctis</a:t>
            </a:r>
            <a:r>
              <a:rPr lang="fr-FR" sz="1800" dirty="0" smtClean="0"/>
              <a:t>, VPH, Hycon2…</a:t>
            </a:r>
            <a:endParaRPr lang="fr-FR"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présence dans le monde</a:t>
            </a:r>
            <a:endParaRPr lang="fr-FR" dirty="0"/>
          </a:p>
        </p:txBody>
      </p:sp>
      <p:sp>
        <p:nvSpPr>
          <p:cNvPr id="5" name="Espace réservé du contenu 4"/>
          <p:cNvSpPr>
            <a:spLocks noGrp="1"/>
          </p:cNvSpPr>
          <p:nvPr>
            <p:ph idx="1"/>
          </p:nvPr>
        </p:nvSpPr>
        <p:spPr/>
        <p:txBody>
          <a:bodyPr>
            <a:normAutofit fontScale="92500" lnSpcReduction="10000"/>
          </a:bodyPr>
          <a:lstStyle/>
          <a:p>
            <a:pPr>
              <a:lnSpc>
                <a:spcPct val="150000"/>
              </a:lnSpc>
            </a:pPr>
            <a:r>
              <a:rPr lang="fr-FR" sz="2000" dirty="0" smtClean="0"/>
              <a:t>Développement de projets scientifiques bilatéraux</a:t>
            </a:r>
          </a:p>
          <a:p>
            <a:pPr>
              <a:lnSpc>
                <a:spcPct val="150000"/>
              </a:lnSpc>
            </a:pPr>
            <a:r>
              <a:rPr lang="fr-FR" sz="2000" dirty="0" smtClean="0"/>
              <a:t>Valorisation de nos compétences via les groupes de travail internationaux</a:t>
            </a:r>
          </a:p>
          <a:p>
            <a:pPr lvl="1">
              <a:lnSpc>
                <a:spcPct val="150000"/>
              </a:lnSpc>
              <a:buFont typeface="Arial" pitchFamily="34" charset="0"/>
              <a:buChar char="•"/>
            </a:pPr>
            <a:r>
              <a:rPr lang="fr-FR" sz="1800" dirty="0" smtClean="0"/>
              <a:t>AIPCR, OCDE, RILEM</a:t>
            </a:r>
          </a:p>
          <a:p>
            <a:pPr lvl="1">
              <a:lnSpc>
                <a:spcPct val="150000"/>
              </a:lnSpc>
              <a:buFont typeface="Arial" pitchFamily="34" charset="0"/>
              <a:buChar char="•"/>
            </a:pPr>
            <a:r>
              <a:rPr lang="fr-FR" sz="1800" dirty="0" smtClean="0"/>
              <a:t>Missions d’expertise</a:t>
            </a:r>
          </a:p>
          <a:p>
            <a:pPr>
              <a:lnSpc>
                <a:spcPct val="150000"/>
              </a:lnSpc>
            </a:pPr>
            <a:r>
              <a:rPr lang="fr-FR" sz="2000" dirty="0" smtClean="0"/>
              <a:t>Promotion des méthodes dans les normalisations ISO et CEN</a:t>
            </a:r>
          </a:p>
          <a:p>
            <a:pPr>
              <a:lnSpc>
                <a:spcPct val="150000"/>
              </a:lnSpc>
            </a:pPr>
            <a:r>
              <a:rPr lang="fr-FR" sz="2000" dirty="0" smtClean="0"/>
              <a:t>Soutien à l’exportation</a:t>
            </a:r>
          </a:p>
          <a:p>
            <a:pPr lvl="1">
              <a:lnSpc>
                <a:spcPct val="150000"/>
              </a:lnSpc>
              <a:buFont typeface="Arial" pitchFamily="34" charset="0"/>
              <a:buChar char="•"/>
            </a:pPr>
            <a:r>
              <a:rPr lang="fr-FR" sz="1800" dirty="0" smtClean="0"/>
              <a:t>Entreprises et bureaux d’étude</a:t>
            </a:r>
          </a:p>
          <a:p>
            <a:pPr>
              <a:lnSpc>
                <a:spcPct val="150000"/>
              </a:lnSpc>
            </a:pPr>
            <a:r>
              <a:rPr lang="fr-FR" sz="2000" dirty="0" smtClean="0"/>
              <a:t>Promotion de l’attractivité de l’établissement</a:t>
            </a:r>
          </a:p>
          <a:p>
            <a:pPr lvl="1">
              <a:lnSpc>
                <a:spcPct val="150000"/>
              </a:lnSpc>
              <a:buFont typeface="Arial" pitchFamily="34" charset="0"/>
              <a:buChar char="•"/>
            </a:pPr>
            <a:r>
              <a:rPr lang="fr-FR" sz="1800" dirty="0" smtClean="0"/>
              <a:t>Mobilité et accueil des chercheurs</a:t>
            </a:r>
            <a:endParaRPr lang="fr-F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r>
              <a:rPr lang="fr-FR" dirty="0" smtClean="0">
                <a:latin typeface="Arial" pitchFamily="34" charset="0"/>
                <a:ea typeface="ヒラギノ角ゴ Pro W3"/>
              </a:rPr>
              <a:t>Les Investissements d’avenir</a:t>
            </a:r>
          </a:p>
        </p:txBody>
      </p:sp>
      <p:graphicFrame>
        <p:nvGraphicFramePr>
          <p:cNvPr id="6" name="Diagramme 5"/>
          <p:cNvGraphicFramePr/>
          <p:nvPr/>
        </p:nvGraphicFramePr>
        <p:xfrm>
          <a:off x="611560" y="1052736"/>
          <a:ext cx="806489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p:cNvSpPr>
          <p:nvPr>
            <p:ph type="title" idx="4294967295"/>
          </p:nvPr>
        </p:nvSpPr>
        <p:spPr>
          <a:xfrm>
            <a:off x="323850" y="0"/>
            <a:ext cx="8507413" cy="1143000"/>
          </a:xfrm>
        </p:spPr>
        <p:txBody>
          <a:bodyPr/>
          <a:lstStyle/>
          <a:p>
            <a:r>
              <a:rPr lang="fr-FR" sz="3200" dirty="0" smtClean="0">
                <a:ea typeface="ヒラギノ角ゴ Pro W3" pitchFamily="-105" charset="-128"/>
              </a:rPr>
              <a:t>IFSTTAR </a:t>
            </a:r>
            <a:r>
              <a:rPr lang="fr-FR" sz="3200" dirty="0" smtClean="0">
                <a:ea typeface="ヒラギノ角ゴ Pro W3" pitchFamily="-105" charset="-128"/>
              </a:rPr>
              <a:t>et le ferroviaire</a:t>
            </a:r>
            <a:endParaRPr lang="fr-FR" sz="3200" dirty="0" smtClean="0">
              <a:ea typeface="ヒラギノ角ゴ Pro W3" pitchFamily="-105" charset="-128"/>
            </a:endParaRPr>
          </a:p>
        </p:txBody>
      </p:sp>
      <p:sp>
        <p:nvSpPr>
          <p:cNvPr id="33796" name="Text Box 5"/>
          <p:cNvSpPr txBox="1">
            <a:spLocks noChangeArrowheads="1"/>
          </p:cNvSpPr>
          <p:nvPr/>
        </p:nvSpPr>
        <p:spPr bwMode="auto">
          <a:xfrm>
            <a:off x="107504" y="1268760"/>
            <a:ext cx="8477321" cy="646331"/>
          </a:xfrm>
          <a:prstGeom prst="rect">
            <a:avLst/>
          </a:prstGeom>
          <a:noFill/>
          <a:ln w="9525">
            <a:noFill/>
            <a:miter lim="800000"/>
            <a:headEnd/>
            <a:tailEnd/>
          </a:ln>
        </p:spPr>
        <p:txBody>
          <a:bodyPr wrap="none">
            <a:spAutoFit/>
          </a:bodyPr>
          <a:lstStyle/>
          <a:p>
            <a:r>
              <a:rPr lang="en-US" dirty="0" err="1" smtClean="0">
                <a:solidFill>
                  <a:srgbClr val="00B0F0"/>
                </a:solidFill>
              </a:rPr>
              <a:t>Années</a:t>
            </a:r>
            <a:r>
              <a:rPr lang="en-US" dirty="0" smtClean="0">
                <a:solidFill>
                  <a:srgbClr val="00B0F0"/>
                </a:solidFill>
              </a:rPr>
              <a:t> 60/70 </a:t>
            </a:r>
            <a:r>
              <a:rPr lang="en-US" dirty="0">
                <a:solidFill>
                  <a:srgbClr val="00B0F0"/>
                </a:solidFill>
              </a:rPr>
              <a:t>: </a:t>
            </a:r>
            <a:r>
              <a:rPr lang="en-US" dirty="0" smtClean="0">
                <a:solidFill>
                  <a:srgbClr val="00B0F0"/>
                </a:solidFill>
              </a:rPr>
              <a:t>la </a:t>
            </a:r>
            <a:r>
              <a:rPr lang="en-US" dirty="0" err="1" smtClean="0">
                <a:solidFill>
                  <a:srgbClr val="00B0F0"/>
                </a:solidFill>
              </a:rPr>
              <a:t>ville</a:t>
            </a:r>
            <a:r>
              <a:rPr lang="en-US" dirty="0" smtClean="0">
                <a:solidFill>
                  <a:srgbClr val="00B0F0"/>
                </a:solidFill>
              </a:rPr>
              <a:t> nouvelle de </a:t>
            </a:r>
            <a:r>
              <a:rPr lang="en-US" dirty="0">
                <a:solidFill>
                  <a:srgbClr val="00B0F0"/>
                </a:solidFill>
              </a:rPr>
              <a:t>Villeneuve </a:t>
            </a:r>
            <a:r>
              <a:rPr lang="en-US" dirty="0" smtClean="0">
                <a:solidFill>
                  <a:srgbClr val="00B0F0"/>
                </a:solidFill>
              </a:rPr>
              <a:t>: </a:t>
            </a:r>
          </a:p>
          <a:p>
            <a:r>
              <a:rPr lang="en-US" dirty="0" smtClean="0">
                <a:solidFill>
                  <a:srgbClr val="00B0F0"/>
                </a:solidFill>
              </a:rPr>
              <a:t>Le </a:t>
            </a:r>
            <a:r>
              <a:rPr lang="en-US" dirty="0" err="1" smtClean="0">
                <a:solidFill>
                  <a:srgbClr val="00B0F0"/>
                </a:solidFill>
              </a:rPr>
              <a:t>projet</a:t>
            </a:r>
            <a:r>
              <a:rPr lang="en-US" dirty="0" smtClean="0">
                <a:solidFill>
                  <a:srgbClr val="00B0F0"/>
                </a:solidFill>
              </a:rPr>
              <a:t> </a:t>
            </a:r>
            <a:r>
              <a:rPr lang="en-US" dirty="0" err="1" smtClean="0">
                <a:solidFill>
                  <a:srgbClr val="00B0F0"/>
                </a:solidFill>
              </a:rPr>
              <a:t>urbain</a:t>
            </a:r>
            <a:r>
              <a:rPr lang="en-US" dirty="0" smtClean="0">
                <a:solidFill>
                  <a:srgbClr val="00B0F0"/>
                </a:solidFill>
              </a:rPr>
              <a:t> a </a:t>
            </a:r>
            <a:r>
              <a:rPr lang="en-US" dirty="0" err="1" smtClean="0">
                <a:solidFill>
                  <a:srgbClr val="00B0F0"/>
                </a:solidFill>
              </a:rPr>
              <a:t>généré</a:t>
            </a:r>
            <a:r>
              <a:rPr lang="en-US" dirty="0" smtClean="0">
                <a:solidFill>
                  <a:srgbClr val="00B0F0"/>
                </a:solidFill>
              </a:rPr>
              <a:t> un </a:t>
            </a:r>
            <a:r>
              <a:rPr lang="en-US" dirty="0" err="1" smtClean="0">
                <a:solidFill>
                  <a:srgbClr val="00B0F0"/>
                </a:solidFill>
              </a:rPr>
              <a:t>projet</a:t>
            </a:r>
            <a:r>
              <a:rPr lang="en-US" dirty="0" smtClean="0">
                <a:solidFill>
                  <a:srgbClr val="00B0F0"/>
                </a:solidFill>
              </a:rPr>
              <a:t> </a:t>
            </a:r>
            <a:r>
              <a:rPr lang="en-US" dirty="0" err="1" smtClean="0">
                <a:solidFill>
                  <a:srgbClr val="00B0F0"/>
                </a:solidFill>
              </a:rPr>
              <a:t>d’innovation</a:t>
            </a:r>
            <a:r>
              <a:rPr lang="en-US" dirty="0" smtClean="0">
                <a:solidFill>
                  <a:srgbClr val="00B0F0"/>
                </a:solidFill>
              </a:rPr>
              <a:t> </a:t>
            </a:r>
            <a:r>
              <a:rPr lang="en-US" dirty="0" err="1" smtClean="0">
                <a:solidFill>
                  <a:srgbClr val="00B0F0"/>
                </a:solidFill>
              </a:rPr>
              <a:t>dans</a:t>
            </a:r>
            <a:r>
              <a:rPr lang="en-US" dirty="0" smtClean="0">
                <a:solidFill>
                  <a:srgbClr val="00B0F0"/>
                </a:solidFill>
              </a:rPr>
              <a:t> les </a:t>
            </a:r>
            <a:r>
              <a:rPr lang="en-US" dirty="0" err="1" smtClean="0">
                <a:solidFill>
                  <a:srgbClr val="00B0F0"/>
                </a:solidFill>
              </a:rPr>
              <a:t>systèmes</a:t>
            </a:r>
            <a:r>
              <a:rPr lang="en-US" dirty="0" smtClean="0">
                <a:solidFill>
                  <a:srgbClr val="00B0F0"/>
                </a:solidFill>
              </a:rPr>
              <a:t> de transport </a:t>
            </a:r>
            <a:r>
              <a:rPr lang="en-US" dirty="0" err="1" smtClean="0">
                <a:solidFill>
                  <a:srgbClr val="00B0F0"/>
                </a:solidFill>
              </a:rPr>
              <a:t>guidé</a:t>
            </a:r>
            <a:endParaRPr lang="fr-FR" dirty="0">
              <a:solidFill>
                <a:srgbClr val="00B0F0"/>
              </a:solidFill>
            </a:endParaRPr>
          </a:p>
        </p:txBody>
      </p:sp>
      <p:sp>
        <p:nvSpPr>
          <p:cNvPr id="33797" name="Text Box 7"/>
          <p:cNvSpPr txBox="1">
            <a:spLocks noChangeArrowheads="1"/>
          </p:cNvSpPr>
          <p:nvPr/>
        </p:nvSpPr>
        <p:spPr bwMode="auto">
          <a:xfrm>
            <a:off x="323850" y="3933825"/>
            <a:ext cx="5902325" cy="366713"/>
          </a:xfrm>
          <a:prstGeom prst="rect">
            <a:avLst/>
          </a:prstGeom>
          <a:noFill/>
          <a:ln w="9525">
            <a:noFill/>
            <a:miter lim="800000"/>
            <a:headEnd/>
            <a:tailEnd/>
          </a:ln>
        </p:spPr>
        <p:txBody>
          <a:bodyPr wrap="none">
            <a:spAutoFit/>
          </a:bodyPr>
          <a:lstStyle/>
          <a:p>
            <a:pPr>
              <a:buFontTx/>
              <a:buChar char="•"/>
            </a:pPr>
            <a:r>
              <a:rPr lang="en-US">
                <a:solidFill>
                  <a:schemeClr val="bg1"/>
                </a:solidFill>
              </a:rPr>
              <a:t> 1983 : The VAL enters into operation (World premiere) </a:t>
            </a:r>
            <a:endParaRPr lang="fr-FR">
              <a:solidFill>
                <a:schemeClr val="bg1"/>
              </a:solidFill>
            </a:endParaRPr>
          </a:p>
        </p:txBody>
      </p:sp>
      <p:pic>
        <p:nvPicPr>
          <p:cNvPr id="33798" name="Picture 14" descr="Val 1"/>
          <p:cNvPicPr>
            <a:picLocks noChangeAspect="1" noChangeArrowheads="1"/>
          </p:cNvPicPr>
          <p:nvPr/>
        </p:nvPicPr>
        <p:blipFill>
          <a:blip r:embed="rId2" cstate="print"/>
          <a:srcRect/>
          <a:stretch>
            <a:fillRect/>
          </a:stretch>
        </p:blipFill>
        <p:spPr bwMode="auto">
          <a:xfrm>
            <a:off x="2123728" y="3789040"/>
            <a:ext cx="4321175" cy="2084388"/>
          </a:xfrm>
          <a:prstGeom prst="rect">
            <a:avLst/>
          </a:prstGeom>
          <a:noFill/>
          <a:ln w="9525">
            <a:noFill/>
            <a:miter lim="800000"/>
            <a:headEnd/>
            <a:tailEnd/>
          </a:ln>
        </p:spPr>
      </p:pic>
      <p:sp>
        <p:nvSpPr>
          <p:cNvPr id="33799" name="Text Box 16"/>
          <p:cNvSpPr txBox="1">
            <a:spLocks noChangeArrowheads="1"/>
          </p:cNvSpPr>
          <p:nvPr/>
        </p:nvSpPr>
        <p:spPr bwMode="auto">
          <a:xfrm>
            <a:off x="179470" y="2276872"/>
            <a:ext cx="8857026" cy="1477328"/>
          </a:xfrm>
          <a:prstGeom prst="rect">
            <a:avLst/>
          </a:prstGeom>
          <a:noFill/>
          <a:ln w="9525">
            <a:noFill/>
            <a:miter lim="800000"/>
            <a:headEnd/>
            <a:tailEnd/>
          </a:ln>
        </p:spPr>
        <p:txBody>
          <a:bodyPr wrap="square">
            <a:spAutoFit/>
          </a:bodyPr>
          <a:lstStyle/>
          <a:p>
            <a:r>
              <a:rPr lang="en-US" dirty="0" err="1" smtClean="0">
                <a:solidFill>
                  <a:srgbClr val="00B0F0"/>
                </a:solidFill>
              </a:rPr>
              <a:t>Années</a:t>
            </a:r>
            <a:r>
              <a:rPr lang="en-US" dirty="0" smtClean="0">
                <a:solidFill>
                  <a:srgbClr val="00B0F0"/>
                </a:solidFill>
              </a:rPr>
              <a:t> 70 </a:t>
            </a:r>
            <a:r>
              <a:rPr lang="en-US" dirty="0">
                <a:solidFill>
                  <a:srgbClr val="00B0F0"/>
                </a:solidFill>
              </a:rPr>
              <a:t>: </a:t>
            </a:r>
            <a:r>
              <a:rPr lang="en-US" dirty="0" smtClean="0">
                <a:solidFill>
                  <a:srgbClr val="00B0F0"/>
                </a:solidFill>
              </a:rPr>
              <a:t>constitution </a:t>
            </a:r>
            <a:r>
              <a:rPr lang="en-US" dirty="0" err="1" smtClean="0">
                <a:solidFill>
                  <a:srgbClr val="00B0F0"/>
                </a:solidFill>
              </a:rPr>
              <a:t>d’une</a:t>
            </a:r>
            <a:r>
              <a:rPr lang="en-US" dirty="0" smtClean="0">
                <a:solidFill>
                  <a:srgbClr val="00B0F0"/>
                </a:solidFill>
              </a:rPr>
              <a:t> expertise </a:t>
            </a:r>
            <a:r>
              <a:rPr lang="en-US" dirty="0" err="1" smtClean="0">
                <a:solidFill>
                  <a:srgbClr val="00B0F0"/>
                </a:solidFill>
              </a:rPr>
              <a:t>scientifique</a:t>
            </a:r>
            <a:r>
              <a:rPr lang="en-US" dirty="0" smtClean="0">
                <a:solidFill>
                  <a:srgbClr val="00B0F0"/>
                </a:solidFill>
              </a:rPr>
              <a:t> et </a:t>
            </a:r>
            <a:r>
              <a:rPr lang="en-US" dirty="0" err="1" smtClean="0">
                <a:solidFill>
                  <a:srgbClr val="00B0F0"/>
                </a:solidFill>
              </a:rPr>
              <a:t>technologique</a:t>
            </a:r>
            <a:r>
              <a:rPr lang="en-US" dirty="0" smtClean="0">
                <a:solidFill>
                  <a:srgbClr val="00B0F0"/>
                </a:solidFill>
              </a:rPr>
              <a:t> </a:t>
            </a:r>
            <a:r>
              <a:rPr lang="en-US" dirty="0" err="1" smtClean="0">
                <a:solidFill>
                  <a:srgbClr val="00B0F0"/>
                </a:solidFill>
              </a:rPr>
              <a:t>dans</a:t>
            </a:r>
            <a:r>
              <a:rPr lang="en-US" dirty="0" smtClean="0">
                <a:solidFill>
                  <a:srgbClr val="00B0F0"/>
                </a:solidFill>
              </a:rPr>
              <a:t> les transports, </a:t>
            </a:r>
          </a:p>
          <a:p>
            <a:r>
              <a:rPr lang="en-US" dirty="0" err="1" smtClean="0">
                <a:solidFill>
                  <a:srgbClr val="00B0F0"/>
                </a:solidFill>
              </a:rPr>
              <a:t>université</a:t>
            </a:r>
            <a:r>
              <a:rPr lang="en-US" dirty="0" smtClean="0">
                <a:solidFill>
                  <a:srgbClr val="00B0F0"/>
                </a:solidFill>
              </a:rPr>
              <a:t> des sciences et technologies de </a:t>
            </a:r>
            <a:r>
              <a:rPr lang="en-US" dirty="0">
                <a:solidFill>
                  <a:srgbClr val="00B0F0"/>
                </a:solidFill>
              </a:rPr>
              <a:t>Lille (USTL), </a:t>
            </a:r>
            <a:r>
              <a:rPr lang="en-US" dirty="0" err="1">
                <a:solidFill>
                  <a:srgbClr val="00B0F0"/>
                </a:solidFill>
              </a:rPr>
              <a:t>Matra</a:t>
            </a:r>
            <a:r>
              <a:rPr lang="en-US" dirty="0">
                <a:solidFill>
                  <a:srgbClr val="00B0F0"/>
                </a:solidFill>
              </a:rPr>
              <a:t>-Transport </a:t>
            </a:r>
            <a:r>
              <a:rPr lang="en-US" dirty="0" smtClean="0">
                <a:solidFill>
                  <a:srgbClr val="00B0F0"/>
                </a:solidFill>
              </a:rPr>
              <a:t>(</a:t>
            </a:r>
            <a:r>
              <a:rPr lang="en-US" dirty="0" err="1" smtClean="0">
                <a:solidFill>
                  <a:srgbClr val="00B0F0"/>
                </a:solidFill>
              </a:rPr>
              <a:t>aujourd’hui</a:t>
            </a:r>
            <a:r>
              <a:rPr lang="en-US" dirty="0" smtClean="0">
                <a:solidFill>
                  <a:srgbClr val="00B0F0"/>
                </a:solidFill>
              </a:rPr>
              <a:t> Siemens</a:t>
            </a:r>
            <a:r>
              <a:rPr lang="en-US" dirty="0">
                <a:solidFill>
                  <a:srgbClr val="00B0F0"/>
                </a:solidFill>
              </a:rPr>
              <a:t>), </a:t>
            </a:r>
            <a:br>
              <a:rPr lang="en-US" dirty="0">
                <a:solidFill>
                  <a:srgbClr val="00B0F0"/>
                </a:solidFill>
              </a:rPr>
            </a:br>
            <a:r>
              <a:rPr lang="en-US" dirty="0" smtClean="0">
                <a:solidFill>
                  <a:srgbClr val="00B0F0"/>
                </a:solidFill>
              </a:rPr>
              <a:t> </a:t>
            </a:r>
            <a:r>
              <a:rPr lang="en-US" dirty="0">
                <a:solidFill>
                  <a:srgbClr val="00B0F0"/>
                </a:solidFill>
              </a:rPr>
              <a:t>Lille </a:t>
            </a:r>
            <a:r>
              <a:rPr lang="en-US" dirty="0" err="1">
                <a:solidFill>
                  <a:srgbClr val="00B0F0"/>
                </a:solidFill>
              </a:rPr>
              <a:t>Métropole</a:t>
            </a:r>
            <a:r>
              <a:rPr lang="en-US" dirty="0">
                <a:solidFill>
                  <a:srgbClr val="00B0F0"/>
                </a:solidFill>
              </a:rPr>
              <a:t> </a:t>
            </a:r>
            <a:r>
              <a:rPr lang="en-US" dirty="0" err="1">
                <a:solidFill>
                  <a:srgbClr val="00B0F0"/>
                </a:solidFill>
              </a:rPr>
              <a:t>Communauté</a:t>
            </a:r>
            <a:r>
              <a:rPr lang="en-US" dirty="0">
                <a:solidFill>
                  <a:srgbClr val="00B0F0"/>
                </a:solidFill>
              </a:rPr>
              <a:t> </a:t>
            </a:r>
            <a:r>
              <a:rPr lang="en-US" dirty="0" err="1">
                <a:solidFill>
                  <a:srgbClr val="00B0F0"/>
                </a:solidFill>
              </a:rPr>
              <a:t>Urbaine</a:t>
            </a:r>
            <a:r>
              <a:rPr lang="en-US" dirty="0">
                <a:solidFill>
                  <a:srgbClr val="00B0F0"/>
                </a:solidFill>
              </a:rPr>
              <a:t> (LMCU), </a:t>
            </a:r>
            <a:r>
              <a:rPr lang="en-US" dirty="0" smtClean="0">
                <a:solidFill>
                  <a:srgbClr val="00B0F0"/>
                </a:solidFill>
              </a:rPr>
              <a:t>et </a:t>
            </a:r>
            <a:r>
              <a:rPr lang="en-US" dirty="0" err="1" smtClean="0">
                <a:solidFill>
                  <a:srgbClr val="00B0F0"/>
                </a:solidFill>
              </a:rPr>
              <a:t>l’agence</a:t>
            </a:r>
            <a:r>
              <a:rPr lang="en-US" dirty="0" smtClean="0">
                <a:solidFill>
                  <a:srgbClr val="00B0F0"/>
                </a:solidFill>
              </a:rPr>
              <a:t> de </a:t>
            </a:r>
            <a:r>
              <a:rPr lang="en-US" dirty="0" err="1" smtClean="0">
                <a:solidFill>
                  <a:srgbClr val="00B0F0"/>
                </a:solidFill>
              </a:rPr>
              <a:t>développement</a:t>
            </a:r>
            <a:r>
              <a:rPr lang="en-US" dirty="0" smtClean="0">
                <a:solidFill>
                  <a:srgbClr val="00B0F0"/>
                </a:solidFill>
              </a:rPr>
              <a:t> de Lille-</a:t>
            </a:r>
            <a:r>
              <a:rPr lang="en-US" dirty="0" err="1" smtClean="0">
                <a:solidFill>
                  <a:srgbClr val="00B0F0"/>
                </a:solidFill>
              </a:rPr>
              <a:t>Est</a:t>
            </a:r>
            <a:r>
              <a:rPr lang="en-US" dirty="0" smtClean="0">
                <a:solidFill>
                  <a:srgbClr val="00B0F0"/>
                </a:solidFill>
              </a:rPr>
              <a:t> </a:t>
            </a:r>
          </a:p>
          <a:p>
            <a:r>
              <a:rPr lang="en-US" dirty="0" smtClean="0">
                <a:solidFill>
                  <a:srgbClr val="00B0F0"/>
                </a:solidFill>
              </a:rPr>
              <a:t> </a:t>
            </a:r>
            <a:r>
              <a:rPr lang="en-US" dirty="0" err="1" smtClean="0">
                <a:solidFill>
                  <a:srgbClr val="00B0F0"/>
                </a:solidFill>
              </a:rPr>
              <a:t>tous</a:t>
            </a:r>
            <a:r>
              <a:rPr lang="en-US" dirty="0" smtClean="0">
                <a:solidFill>
                  <a:srgbClr val="00B0F0"/>
                </a:solidFill>
              </a:rPr>
              <a:t> ensemble </a:t>
            </a:r>
            <a:r>
              <a:rPr lang="en-US" dirty="0" err="1" smtClean="0">
                <a:solidFill>
                  <a:srgbClr val="00B0F0"/>
                </a:solidFill>
              </a:rPr>
              <a:t>autour</a:t>
            </a:r>
            <a:r>
              <a:rPr lang="en-US" dirty="0" smtClean="0">
                <a:solidFill>
                  <a:srgbClr val="00B0F0"/>
                </a:solidFill>
              </a:rPr>
              <a:t> de </a:t>
            </a:r>
            <a:r>
              <a:rPr lang="en-US" dirty="0" err="1" smtClean="0">
                <a:solidFill>
                  <a:srgbClr val="00B0F0"/>
                </a:solidFill>
              </a:rPr>
              <a:t>cet</a:t>
            </a:r>
            <a:r>
              <a:rPr lang="en-US" dirty="0" smtClean="0">
                <a:solidFill>
                  <a:srgbClr val="00B0F0"/>
                </a:solidFill>
              </a:rPr>
              <a:t> objet </a:t>
            </a:r>
            <a:r>
              <a:rPr lang="en-US" dirty="0" err="1" smtClean="0">
                <a:solidFill>
                  <a:srgbClr val="00B0F0"/>
                </a:solidFill>
              </a:rPr>
              <a:t>innovant</a:t>
            </a:r>
            <a:r>
              <a:rPr lang="en-US" dirty="0" smtClean="0">
                <a:solidFill>
                  <a:srgbClr val="00B0F0"/>
                </a:solidFill>
              </a:rPr>
              <a:t> </a:t>
            </a:r>
            <a:r>
              <a:rPr lang="en-US" dirty="0">
                <a:solidFill>
                  <a:srgbClr val="00B0F0"/>
                </a:solidFill>
              </a:rPr>
              <a:t>: </a:t>
            </a:r>
            <a:r>
              <a:rPr lang="en-US" dirty="0" smtClean="0">
                <a:solidFill>
                  <a:srgbClr val="00B0F0"/>
                </a:solidFill>
              </a:rPr>
              <a:t>le </a:t>
            </a:r>
            <a:r>
              <a:rPr lang="en-US" b="1" dirty="0">
                <a:solidFill>
                  <a:srgbClr val="00B0F0"/>
                </a:solidFill>
              </a:rPr>
              <a:t>VAL </a:t>
            </a:r>
            <a:r>
              <a:rPr lang="en-US" dirty="0" smtClean="0">
                <a:solidFill>
                  <a:srgbClr val="00B0F0"/>
                </a:solidFill>
              </a:rPr>
              <a:t> </a:t>
            </a:r>
            <a:endParaRPr lang="fr-FR"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dirty="0" smtClean="0">
                <a:ea typeface="ヒラギノ角ゴ Pro W3" pitchFamily="-105" charset="-128"/>
              </a:rPr>
              <a:t>La recherche sur le ferroviaire à l’</a:t>
            </a:r>
            <a:r>
              <a:rPr lang="fr-FR" dirty="0" err="1" smtClean="0">
                <a:ea typeface="ヒラギノ角ゴ Pro W3" pitchFamily="-105" charset="-128"/>
              </a:rPr>
              <a:t>Ifsttar</a:t>
            </a:r>
            <a:endParaRPr lang="fr-FR" dirty="0" smtClean="0">
              <a:ea typeface="ヒラギノ角ゴ Pro W3" pitchFamily="-105" charset="-128"/>
            </a:endParaRPr>
          </a:p>
        </p:txBody>
      </p:sp>
      <p:graphicFrame>
        <p:nvGraphicFramePr>
          <p:cNvPr id="4" name="Espace réservé du contenu 3"/>
          <p:cNvGraphicFramePr>
            <a:graphicFrameLocks noGrp="1"/>
          </p:cNvGraphicFramePr>
          <p:nvPr>
            <p:ph idx="1"/>
          </p:nvPr>
        </p:nvGraphicFramePr>
        <p:xfrm>
          <a:off x="179512" y="1417638"/>
          <a:ext cx="86868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FR" dirty="0" smtClean="0">
                <a:ea typeface="ヒラギノ角ゴ Pro W3" pitchFamily="-105" charset="-128"/>
              </a:rPr>
              <a:t>Moderniser les infrastructures de transport</a:t>
            </a:r>
            <a:endParaRPr lang="fr-FR" dirty="0" smtClean="0">
              <a:ea typeface="ヒラギノ角ゴ Pro W3" pitchFamily="-105" charset="-128"/>
            </a:endParaRPr>
          </a:p>
        </p:txBody>
      </p:sp>
      <p:graphicFrame>
        <p:nvGraphicFramePr>
          <p:cNvPr id="4" name="Espace réservé du contenu 3"/>
          <p:cNvGraphicFramePr>
            <a:graphicFrameLocks noGrp="1"/>
          </p:cNvGraphicFramePr>
          <p:nvPr>
            <p:ph idx="1"/>
          </p:nvPr>
        </p:nvGraphicFramePr>
        <p:xfrm>
          <a:off x="457200" y="1844824"/>
          <a:ext cx="8229600"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r>
              <a:rPr lang="fr-FR" dirty="0" smtClean="0">
                <a:ea typeface="ヒラギノ角ゴ Pro W3" pitchFamily="-105" charset="-128"/>
              </a:rPr>
              <a:t>Optimiser l’exploitation et l’usage des réseaux ferroviaires</a:t>
            </a:r>
            <a:endParaRPr lang="fr-FR" dirty="0" smtClean="0">
              <a:ea typeface="ヒラギノ角ゴ Pro W3" pitchFamily="-105" charset="-128"/>
            </a:endParaRPr>
          </a:p>
        </p:txBody>
      </p:sp>
      <p:graphicFrame>
        <p:nvGraphicFramePr>
          <p:cNvPr id="4" name="Espace réservé du contenu 3"/>
          <p:cNvGraphicFramePr>
            <a:graphicFrameLocks noGrp="1"/>
          </p:cNvGraphicFramePr>
          <p:nvPr>
            <p:ph idx="1"/>
          </p:nvPr>
        </p:nvGraphicFramePr>
        <p:xfrm>
          <a:off x="457200" y="1844824"/>
          <a:ext cx="8229600"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FR" dirty="0" smtClean="0">
                <a:ea typeface="ヒラギノ角ゴ Pro W3" pitchFamily="-105" charset="-128"/>
              </a:rPr>
              <a:t>Développer des systèmes ferroviaires sûrs et interopérables</a:t>
            </a:r>
            <a:endParaRPr lang="fr-FR" dirty="0" smtClean="0">
              <a:ea typeface="ヒラギノ角ゴ Pro W3" pitchFamily="-105" charset="-128"/>
            </a:endParaRPr>
          </a:p>
        </p:txBody>
      </p:sp>
      <p:graphicFrame>
        <p:nvGraphicFramePr>
          <p:cNvPr id="4" name="Espace réservé du contenu 3"/>
          <p:cNvGraphicFramePr>
            <a:graphicFrameLocks noGrp="1"/>
          </p:cNvGraphicFramePr>
          <p:nvPr>
            <p:ph idx="1"/>
          </p:nvPr>
        </p:nvGraphicFramePr>
        <p:xfrm>
          <a:off x="457200" y="1844824"/>
          <a:ext cx="8229600"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dirty="0" err="1" smtClean="0">
                <a:ea typeface="ヒラギノ角ゴ Pro W3" pitchFamily="-105" charset="-128"/>
              </a:rPr>
              <a:t>Intermodalité</a:t>
            </a:r>
            <a:r>
              <a:rPr lang="fr-FR" dirty="0" smtClean="0">
                <a:ea typeface="ヒラギノ角ゴ Pro W3" pitchFamily="-105" charset="-128"/>
              </a:rPr>
              <a:t>, services et aménagement du territoire</a:t>
            </a:r>
            <a:r>
              <a:rPr lang="fr-FR" dirty="0" smtClean="0">
                <a:ea typeface="ヒラギノ角ゴ Pro W3" pitchFamily="-105" charset="-128"/>
              </a:rPr>
              <a:t>	</a:t>
            </a:r>
          </a:p>
        </p:txBody>
      </p:sp>
      <p:graphicFrame>
        <p:nvGraphicFramePr>
          <p:cNvPr id="4" name="Espace réservé du contenu 3"/>
          <p:cNvGraphicFramePr>
            <a:graphicFrameLocks noGrp="1"/>
          </p:cNvGraphicFramePr>
          <p:nvPr>
            <p:ph idx="1"/>
          </p:nvPr>
        </p:nvGraphicFramePr>
        <p:xfrm>
          <a:off x="457200" y="1844824"/>
          <a:ext cx="8229600"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r>
              <a:rPr lang="fr-FR" dirty="0" smtClean="0">
                <a:ea typeface="ヒラギノ角ゴ Pro W3" pitchFamily="-105" charset="-128"/>
              </a:rPr>
              <a:t>Maîtriser le vieillissement, les risques et les nuisances</a:t>
            </a:r>
            <a:endParaRPr lang="fr-FR" dirty="0" smtClean="0">
              <a:ea typeface="ヒラギノ角ゴ Pro W3" pitchFamily="-105" charset="-128"/>
            </a:endParaRPr>
          </a:p>
        </p:txBody>
      </p:sp>
      <p:graphicFrame>
        <p:nvGraphicFramePr>
          <p:cNvPr id="4" name="Espace réservé du contenu 3"/>
          <p:cNvGraphicFramePr>
            <a:graphicFrameLocks noGrp="1"/>
          </p:cNvGraphicFramePr>
          <p:nvPr>
            <p:ph idx="1"/>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normAutofit fontScale="90000"/>
          </a:bodyPr>
          <a:lstStyle/>
          <a:p>
            <a:r>
              <a:rPr lang="fr-FR" sz="3500" b="1" dirty="0" smtClean="0">
                <a:latin typeface="Arial" pitchFamily="34" charset="0"/>
                <a:ea typeface="ヒラギノ角ゴ Pro W3" charset="-128"/>
              </a:rPr>
              <a:t>Les domaines d’intervention</a:t>
            </a:r>
            <a:br>
              <a:rPr lang="fr-FR" sz="3500" b="1" dirty="0" smtClean="0">
                <a:latin typeface="Arial" pitchFamily="34" charset="0"/>
                <a:ea typeface="ヒラギノ角ゴ Pro W3" charset="-128"/>
              </a:rPr>
            </a:br>
            <a:r>
              <a:rPr lang="fr-FR" sz="3500" dirty="0" smtClean="0">
                <a:ea typeface="ヒラギノ角ゴ Pro W3" charset="-128"/>
              </a:rPr>
              <a:t>de l’</a:t>
            </a:r>
            <a:r>
              <a:rPr lang="fr-FR" sz="3500" dirty="0" err="1" smtClean="0">
                <a:ea typeface="ヒラギノ角ゴ Pro W3" charset="-128"/>
              </a:rPr>
              <a:t>Ifsttar</a:t>
            </a:r>
            <a:endParaRPr lang="fr-FR" sz="3500" b="1" dirty="0" smtClean="0">
              <a:latin typeface="Arial" pitchFamily="34" charset="0"/>
              <a:ea typeface="ヒラギノ角ゴ Pro W3" charset="-128"/>
            </a:endParaRPr>
          </a:p>
        </p:txBody>
      </p:sp>
      <p:sp>
        <p:nvSpPr>
          <p:cNvPr id="9219" name="Rectangle 3"/>
          <p:cNvSpPr>
            <a:spLocks noGrp="1"/>
          </p:cNvSpPr>
          <p:nvPr>
            <p:ph type="body" idx="1"/>
          </p:nvPr>
        </p:nvSpPr>
        <p:spPr/>
        <p:txBody>
          <a:bodyPr>
            <a:normAutofit/>
          </a:bodyPr>
          <a:lstStyle/>
          <a:p>
            <a:pPr>
              <a:lnSpc>
                <a:spcPct val="150000"/>
              </a:lnSpc>
            </a:pPr>
            <a:r>
              <a:rPr lang="fr-FR" sz="2000" dirty="0" smtClean="0">
                <a:latin typeface="Arial" pitchFamily="34" charset="0"/>
                <a:ea typeface="ヒラギノ角ゴ Pro W3" charset="-128"/>
              </a:rPr>
              <a:t>La </a:t>
            </a:r>
            <a:r>
              <a:rPr lang="fr-FR" sz="2000" b="1" dirty="0" smtClean="0">
                <a:latin typeface="Arial" pitchFamily="34" charset="0"/>
                <a:ea typeface="ヒラギノ角ゴ Pro W3" charset="-128"/>
              </a:rPr>
              <a:t>mobilité</a:t>
            </a:r>
            <a:r>
              <a:rPr lang="fr-FR" sz="2000" dirty="0" smtClean="0">
                <a:latin typeface="Arial" pitchFamily="34" charset="0"/>
                <a:ea typeface="ヒラギノ角ゴ Pro W3" charset="-128"/>
              </a:rPr>
              <a:t> des personnes et des biens, les modes et les </a:t>
            </a:r>
            <a:r>
              <a:rPr lang="fr-FR" sz="2000" b="1" dirty="0" smtClean="0">
                <a:latin typeface="Arial" pitchFamily="34" charset="0"/>
                <a:ea typeface="ヒラギノ角ゴ Pro W3" charset="-128"/>
              </a:rPr>
              <a:t>usages</a:t>
            </a:r>
          </a:p>
          <a:p>
            <a:pPr>
              <a:lnSpc>
                <a:spcPct val="150000"/>
              </a:lnSpc>
            </a:pPr>
            <a:r>
              <a:rPr lang="fr-FR" sz="2000" dirty="0" smtClean="0">
                <a:ea typeface="ヒラギノ角ゴ Pro W3" charset="-128"/>
              </a:rPr>
              <a:t>Les </a:t>
            </a:r>
            <a:r>
              <a:rPr lang="fr-FR" sz="2000" b="1" dirty="0" smtClean="0">
                <a:ea typeface="ヒラギノ角ゴ Pro W3" charset="-128"/>
              </a:rPr>
              <a:t>systèmes</a:t>
            </a:r>
            <a:r>
              <a:rPr lang="fr-FR" sz="2000" dirty="0" smtClean="0">
                <a:ea typeface="ヒラギノ角ゴ Pro W3" charset="-128"/>
              </a:rPr>
              <a:t>, les moyens de transports et leur </a:t>
            </a:r>
            <a:r>
              <a:rPr lang="fr-FR" sz="2000" b="1" dirty="0" smtClean="0">
                <a:ea typeface="ヒラギノ角ゴ Pro W3" charset="-128"/>
              </a:rPr>
              <a:t>fiabilité</a:t>
            </a:r>
          </a:p>
          <a:p>
            <a:pPr>
              <a:lnSpc>
                <a:spcPct val="150000"/>
              </a:lnSpc>
            </a:pPr>
            <a:r>
              <a:rPr lang="fr-FR" sz="2000" dirty="0" smtClean="0">
                <a:latin typeface="Arial" pitchFamily="34" charset="0"/>
                <a:ea typeface="ヒラギノ角ゴ Pro W3" charset="-128"/>
              </a:rPr>
              <a:t>Les impacts sur la </a:t>
            </a:r>
            <a:r>
              <a:rPr lang="fr-FR" sz="2000" b="1" dirty="0" smtClean="0">
                <a:latin typeface="Arial" pitchFamily="34" charset="0"/>
                <a:ea typeface="ヒラギノ角ゴ Pro W3" charset="-128"/>
              </a:rPr>
              <a:t>sécurité</a:t>
            </a:r>
            <a:r>
              <a:rPr lang="fr-FR" sz="2000" dirty="0" smtClean="0">
                <a:latin typeface="Arial" pitchFamily="34" charset="0"/>
                <a:ea typeface="ヒラギノ角ゴ Pro W3" charset="-128"/>
              </a:rPr>
              <a:t> des </a:t>
            </a:r>
            <a:r>
              <a:rPr lang="fr-FR" sz="2000" b="1" dirty="0" smtClean="0">
                <a:latin typeface="Arial" pitchFamily="34" charset="0"/>
                <a:ea typeface="ヒラギノ角ゴ Pro W3" charset="-128"/>
              </a:rPr>
              <a:t>transports</a:t>
            </a:r>
            <a:r>
              <a:rPr lang="fr-FR" sz="2000" dirty="0" smtClean="0">
                <a:latin typeface="Arial" pitchFamily="34" charset="0"/>
                <a:ea typeface="ヒラギノ角ゴ Pro W3" charset="-128"/>
              </a:rPr>
              <a:t> et la </a:t>
            </a:r>
            <a:r>
              <a:rPr lang="fr-FR" sz="2000" b="1" dirty="0" smtClean="0">
                <a:latin typeface="Arial" pitchFamily="34" charset="0"/>
                <a:ea typeface="ヒラギノ角ゴ Pro W3" charset="-128"/>
              </a:rPr>
              <a:t>santé</a:t>
            </a:r>
          </a:p>
          <a:p>
            <a:pPr>
              <a:lnSpc>
                <a:spcPct val="150000"/>
              </a:lnSpc>
            </a:pPr>
            <a:r>
              <a:rPr lang="fr-FR" sz="2000" dirty="0" smtClean="0">
                <a:ea typeface="ヒラギノ角ゴ Pro W3" charset="-128"/>
              </a:rPr>
              <a:t>Le </a:t>
            </a:r>
            <a:r>
              <a:rPr lang="fr-FR" sz="2000" b="1" dirty="0" smtClean="0">
                <a:ea typeface="ヒラギノ角ゴ Pro W3" charset="-128"/>
              </a:rPr>
              <a:t>génie urbain</a:t>
            </a:r>
            <a:r>
              <a:rPr lang="fr-FR" sz="2000" dirty="0" smtClean="0">
                <a:ea typeface="ヒラギノ角ゴ Pro W3" charset="-128"/>
              </a:rPr>
              <a:t>, l’habitat et les réseaux</a:t>
            </a:r>
          </a:p>
          <a:p>
            <a:pPr>
              <a:lnSpc>
                <a:spcPct val="150000"/>
              </a:lnSpc>
            </a:pPr>
            <a:r>
              <a:rPr lang="fr-FR" sz="2000" dirty="0" smtClean="0">
                <a:latin typeface="Arial" pitchFamily="34" charset="0"/>
                <a:ea typeface="ヒラギノ角ゴ Pro W3" charset="-128"/>
              </a:rPr>
              <a:t>Le </a:t>
            </a:r>
            <a:r>
              <a:rPr lang="fr-FR" sz="2000" b="1" dirty="0" smtClean="0">
                <a:latin typeface="Arial" pitchFamily="34" charset="0"/>
                <a:ea typeface="ヒラギノ角ゴ Pro W3" charset="-128"/>
              </a:rPr>
              <a:t>génie civil </a:t>
            </a:r>
            <a:r>
              <a:rPr lang="fr-FR" sz="2000" dirty="0" smtClean="0">
                <a:latin typeface="Arial" pitchFamily="34" charset="0"/>
                <a:ea typeface="ヒラギノ角ゴ Pro W3" charset="-128"/>
              </a:rPr>
              <a:t>et les </a:t>
            </a:r>
            <a:r>
              <a:rPr lang="fr-FR" sz="2000" b="1" dirty="0" smtClean="0">
                <a:latin typeface="Arial" pitchFamily="34" charset="0"/>
                <a:ea typeface="ヒラギノ角ゴ Pro W3" charset="-128"/>
              </a:rPr>
              <a:t>matériaux</a:t>
            </a:r>
            <a:r>
              <a:rPr lang="fr-FR" sz="2000" dirty="0" smtClean="0">
                <a:latin typeface="Arial" pitchFamily="34" charset="0"/>
                <a:ea typeface="ヒラギノ角ゴ Pro W3" charset="-128"/>
              </a:rPr>
              <a:t> de construction</a:t>
            </a:r>
          </a:p>
          <a:p>
            <a:pPr>
              <a:lnSpc>
                <a:spcPct val="150000"/>
              </a:lnSpc>
            </a:pPr>
            <a:r>
              <a:rPr lang="fr-FR" sz="2000" dirty="0" smtClean="0">
                <a:ea typeface="ヒラギノ角ゴ Pro W3" charset="-128"/>
              </a:rPr>
              <a:t>Les </a:t>
            </a:r>
            <a:r>
              <a:rPr lang="fr-FR" sz="2000" b="1" dirty="0" smtClean="0">
                <a:ea typeface="ヒラギノ角ゴ Pro W3" charset="-128"/>
              </a:rPr>
              <a:t>risques naturels</a:t>
            </a:r>
            <a:endParaRPr lang="fr-FR" sz="2000" b="1" dirty="0" smtClean="0">
              <a:latin typeface="Arial" pitchFamily="34" charset="0"/>
              <a:ea typeface="ヒラギノ角ゴ Pro W3"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FR" dirty="0" smtClean="0">
                <a:ea typeface="ヒラギノ角ゴ Pro W3" pitchFamily="-105" charset="-128"/>
              </a:rPr>
              <a:t>Economiser l’énergie et les ressources naturelles</a:t>
            </a:r>
            <a:endParaRPr lang="fr-FR" dirty="0" smtClean="0">
              <a:ea typeface="ヒラギノ角ゴ Pro W3" pitchFamily="-105" charset="-128"/>
            </a:endParaRPr>
          </a:p>
        </p:txBody>
      </p:sp>
      <p:graphicFrame>
        <p:nvGraphicFramePr>
          <p:cNvPr id="4" name="Espace réservé du contenu 3"/>
          <p:cNvGraphicFramePr>
            <a:graphicFrameLocks noGrp="1"/>
          </p:cNvGraphicFramePr>
          <p:nvPr>
            <p:ph idx="1"/>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39713" y="993775"/>
            <a:ext cx="8715375" cy="5447645"/>
          </a:xfrm>
          <a:prstGeom prst="rect">
            <a:avLst/>
          </a:prstGeom>
          <a:noFill/>
          <a:ln w="9525">
            <a:noFill/>
            <a:miter lim="800000"/>
            <a:headEnd/>
            <a:tailEnd/>
          </a:ln>
          <a:effectLst/>
        </p:spPr>
        <p:txBody>
          <a:bodyPr>
            <a:spAutoFit/>
          </a:bodyPr>
          <a:lstStyle/>
          <a:p>
            <a:r>
              <a:rPr lang="fr-FR" sz="2400" dirty="0"/>
              <a:t>RAILENIUM c’est</a:t>
            </a:r>
          </a:p>
          <a:p>
            <a:endParaRPr lang="fr-FR" sz="1200" dirty="0"/>
          </a:p>
          <a:p>
            <a:r>
              <a:rPr lang="fr-FR" sz="2400" dirty="0"/>
              <a:t>– un IRT de dimension européenne et internationale</a:t>
            </a:r>
            <a:r>
              <a:rPr lang="fr-FR" sz="2400" dirty="0" smtClean="0"/>
              <a:t>, sur l’infrastructure ferroviaire et ses interactions avec le MR;</a:t>
            </a:r>
            <a:endParaRPr lang="fr-FR" sz="2400" dirty="0"/>
          </a:p>
          <a:p>
            <a:endParaRPr lang="fr-FR" sz="1200" dirty="0"/>
          </a:p>
          <a:p>
            <a:r>
              <a:rPr lang="fr-FR" sz="2400" dirty="0"/>
              <a:t>– une Fondation menant les programmes de R&amp;D et une SAS </a:t>
            </a:r>
            <a:br>
              <a:rPr lang="fr-FR" sz="2400" dirty="0"/>
            </a:br>
            <a:r>
              <a:rPr lang="fr-FR" sz="2400" dirty="0"/>
              <a:t>   gérant un Centre d’essai,</a:t>
            </a:r>
          </a:p>
          <a:p>
            <a:endParaRPr lang="fr-FR" sz="1200" dirty="0"/>
          </a:p>
          <a:p>
            <a:r>
              <a:rPr lang="fr-FR" sz="2400" dirty="0"/>
              <a:t>– associant  industriels, établissements d’enseignement </a:t>
            </a:r>
            <a:br>
              <a:rPr lang="fr-FR" sz="2400" dirty="0"/>
            </a:br>
            <a:r>
              <a:rPr lang="fr-FR" sz="2400" dirty="0"/>
              <a:t>   supérieur et de recherche et collectivités,</a:t>
            </a:r>
          </a:p>
          <a:p>
            <a:endParaRPr lang="fr-FR" sz="1200" dirty="0"/>
          </a:p>
          <a:p>
            <a:r>
              <a:rPr lang="fr-FR" sz="2400" dirty="0"/>
              <a:t>– pour produire de l’innovation technologique dans les </a:t>
            </a:r>
            <a:br>
              <a:rPr lang="fr-FR" sz="2400" dirty="0"/>
            </a:br>
            <a:r>
              <a:rPr lang="fr-FR" sz="2400" dirty="0"/>
              <a:t>   infrastructures ferroviaires, accélérer la mise sur le marché </a:t>
            </a:r>
            <a:br>
              <a:rPr lang="fr-FR" sz="2400" dirty="0"/>
            </a:br>
            <a:r>
              <a:rPr lang="fr-FR" sz="2400" dirty="0"/>
              <a:t>   de nouveaux produits et offrir des programmes de formation,</a:t>
            </a:r>
          </a:p>
          <a:p>
            <a:endParaRPr lang="fr-FR" sz="1200" dirty="0"/>
          </a:p>
          <a:p>
            <a:r>
              <a:rPr lang="fr-FR" sz="2400" dirty="0"/>
              <a:t>– un site principal à Valenciennes et </a:t>
            </a:r>
            <a:r>
              <a:rPr lang="fr-FR" sz="2400" dirty="0" smtClean="0"/>
              <a:t>des sites secondaires </a:t>
            </a:r>
            <a:r>
              <a:rPr lang="fr-FR" sz="2400" dirty="0"/>
              <a:t>à </a:t>
            </a:r>
            <a:br>
              <a:rPr lang="fr-FR" sz="2400" dirty="0"/>
            </a:br>
            <a:r>
              <a:rPr lang="fr-FR" sz="2400" dirty="0"/>
              <a:t>   Villeneuve </a:t>
            </a:r>
            <a:r>
              <a:rPr lang="fr-FR" sz="2400" dirty="0" smtClean="0"/>
              <a:t>d’Ascq et Compiègne.</a:t>
            </a:r>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b="1088"/>
          <a:stretch>
            <a:fillRect/>
          </a:stretch>
        </p:blipFill>
        <p:spPr bwMode="auto">
          <a:xfrm>
            <a:off x="682625" y="1190625"/>
            <a:ext cx="8210550" cy="4908550"/>
          </a:xfrm>
          <a:prstGeom prst="rect">
            <a:avLst/>
          </a:prstGeom>
          <a:noFill/>
          <a:ln w="9525">
            <a:noFill/>
            <a:miter lim="800000"/>
            <a:headEnd/>
            <a:tailEnd/>
          </a:ln>
          <a:effectLst/>
        </p:spPr>
      </p:pic>
      <p:sp>
        <p:nvSpPr>
          <p:cNvPr id="14339" name="Text Box 3"/>
          <p:cNvSpPr txBox="1">
            <a:spLocks noChangeArrowheads="1"/>
          </p:cNvSpPr>
          <p:nvPr/>
        </p:nvSpPr>
        <p:spPr bwMode="auto">
          <a:xfrm>
            <a:off x="3148013" y="779463"/>
            <a:ext cx="4046537" cy="457200"/>
          </a:xfrm>
          <a:prstGeom prst="rect">
            <a:avLst/>
          </a:prstGeom>
          <a:noFill/>
          <a:ln w="9525">
            <a:noFill/>
            <a:miter lim="800000"/>
            <a:headEnd/>
            <a:tailEnd/>
          </a:ln>
          <a:effectLst/>
        </p:spPr>
        <p:txBody>
          <a:bodyPr>
            <a:spAutoFit/>
          </a:bodyPr>
          <a:lstStyle/>
          <a:p>
            <a:pPr>
              <a:spcBef>
                <a:spcPct val="50000"/>
              </a:spcBef>
            </a:pPr>
            <a:r>
              <a:rPr lang="fr-FR" sz="2400" b="1"/>
              <a:t>Membres et partenaires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1964"/>
          <a:stretch>
            <a:fillRect/>
          </a:stretch>
        </p:blipFill>
        <p:spPr bwMode="auto">
          <a:xfrm>
            <a:off x="1023938" y="1184275"/>
            <a:ext cx="7632700" cy="4676775"/>
          </a:xfrm>
          <a:prstGeom prst="rect">
            <a:avLst/>
          </a:prstGeom>
          <a:noFill/>
          <a:ln w="9525">
            <a:noFill/>
            <a:miter lim="800000"/>
            <a:headEnd/>
            <a:tailEnd/>
          </a:ln>
          <a:effectLst/>
        </p:spPr>
      </p:pic>
      <p:sp>
        <p:nvSpPr>
          <p:cNvPr id="18436" name="Text Box 4"/>
          <p:cNvSpPr txBox="1">
            <a:spLocks noChangeArrowheads="1"/>
          </p:cNvSpPr>
          <p:nvPr/>
        </p:nvSpPr>
        <p:spPr bwMode="auto">
          <a:xfrm>
            <a:off x="49213" y="5353218"/>
            <a:ext cx="1949450" cy="1015663"/>
          </a:xfrm>
          <a:prstGeom prst="rect">
            <a:avLst/>
          </a:prstGeom>
          <a:solidFill>
            <a:srgbClr val="99FFCC"/>
          </a:solidFill>
          <a:ln w="9525">
            <a:noFill/>
            <a:miter lim="800000"/>
            <a:headEnd/>
            <a:tailEnd/>
          </a:ln>
          <a:effectLst/>
        </p:spPr>
        <p:txBody>
          <a:bodyPr>
            <a:spAutoFit/>
          </a:bodyPr>
          <a:lstStyle/>
          <a:p>
            <a:pPr>
              <a:spcBef>
                <a:spcPct val="50000"/>
              </a:spcBef>
            </a:pPr>
            <a:r>
              <a:rPr lang="fr-FR" sz="2000" b="1" dirty="0" smtClean="0"/>
              <a:t>8 </a:t>
            </a:r>
            <a:r>
              <a:rPr lang="fr-FR" sz="2000" b="1" dirty="0"/>
              <a:t>programmes de </a:t>
            </a:r>
            <a:r>
              <a:rPr lang="fr-FR" sz="2000" b="1" dirty="0" smtClean="0"/>
              <a:t>recherche (WP)</a:t>
            </a:r>
            <a:endParaRPr lang="fr-FR" sz="2000" b="1" dirty="0"/>
          </a:p>
        </p:txBody>
      </p:sp>
      <p:sp>
        <p:nvSpPr>
          <p:cNvPr id="18437" name="Text Box 5"/>
          <p:cNvSpPr txBox="1">
            <a:spLocks noChangeArrowheads="1"/>
          </p:cNvSpPr>
          <p:nvPr/>
        </p:nvSpPr>
        <p:spPr bwMode="auto">
          <a:xfrm>
            <a:off x="833438" y="939800"/>
            <a:ext cx="1492250" cy="396875"/>
          </a:xfrm>
          <a:prstGeom prst="rect">
            <a:avLst/>
          </a:prstGeom>
          <a:solidFill>
            <a:srgbClr val="99FFCC"/>
          </a:solidFill>
          <a:ln w="9525">
            <a:noFill/>
            <a:miter lim="800000"/>
            <a:headEnd/>
            <a:tailEnd/>
          </a:ln>
          <a:effectLst/>
        </p:spPr>
        <p:txBody>
          <a:bodyPr>
            <a:spAutoFit/>
          </a:bodyPr>
          <a:lstStyle/>
          <a:p>
            <a:pPr>
              <a:spcBef>
                <a:spcPct val="50000"/>
              </a:spcBef>
            </a:pPr>
            <a:r>
              <a:rPr lang="fr-FR" sz="2000" b="1"/>
              <a:t>IFSTTAR</a:t>
            </a:r>
          </a:p>
        </p:txBody>
      </p:sp>
      <p:sp>
        <p:nvSpPr>
          <p:cNvPr id="18438" name="Freeform 6"/>
          <p:cNvSpPr>
            <a:spLocks/>
          </p:cNvSpPr>
          <p:nvPr/>
        </p:nvSpPr>
        <p:spPr bwMode="auto">
          <a:xfrm>
            <a:off x="1049338" y="1358900"/>
            <a:ext cx="577850" cy="496888"/>
          </a:xfrm>
          <a:custGeom>
            <a:avLst/>
            <a:gdLst/>
            <a:ahLst/>
            <a:cxnLst>
              <a:cxn ang="0">
                <a:pos x="51" y="0"/>
              </a:cxn>
              <a:cxn ang="0">
                <a:pos x="0" y="118"/>
              </a:cxn>
              <a:cxn ang="0">
                <a:pos x="364" y="313"/>
              </a:cxn>
            </a:cxnLst>
            <a:rect l="0" t="0" r="r" b="b"/>
            <a:pathLst>
              <a:path w="364" h="313">
                <a:moveTo>
                  <a:pt x="51" y="0"/>
                </a:moveTo>
                <a:lnTo>
                  <a:pt x="0" y="118"/>
                </a:lnTo>
                <a:lnTo>
                  <a:pt x="364" y="313"/>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39" name="Freeform 7"/>
          <p:cNvSpPr>
            <a:spLocks/>
          </p:cNvSpPr>
          <p:nvPr/>
        </p:nvSpPr>
        <p:spPr bwMode="auto">
          <a:xfrm>
            <a:off x="2298700" y="1103313"/>
            <a:ext cx="1654175" cy="93662"/>
          </a:xfrm>
          <a:custGeom>
            <a:avLst/>
            <a:gdLst/>
            <a:ahLst/>
            <a:cxnLst>
              <a:cxn ang="0">
                <a:pos x="0" y="0"/>
              </a:cxn>
              <a:cxn ang="0">
                <a:pos x="1017" y="0"/>
              </a:cxn>
              <a:cxn ang="0">
                <a:pos x="1042" y="59"/>
              </a:cxn>
            </a:cxnLst>
            <a:rect l="0" t="0" r="r" b="b"/>
            <a:pathLst>
              <a:path w="1042" h="59">
                <a:moveTo>
                  <a:pt x="0" y="0"/>
                </a:moveTo>
                <a:lnTo>
                  <a:pt x="1017" y="0"/>
                </a:lnTo>
                <a:lnTo>
                  <a:pt x="1042" y="59"/>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40" name="Freeform 8"/>
          <p:cNvSpPr>
            <a:spLocks/>
          </p:cNvSpPr>
          <p:nvPr/>
        </p:nvSpPr>
        <p:spPr bwMode="auto">
          <a:xfrm>
            <a:off x="2298700" y="954088"/>
            <a:ext cx="3900488" cy="444500"/>
          </a:xfrm>
          <a:custGeom>
            <a:avLst/>
            <a:gdLst/>
            <a:ahLst/>
            <a:cxnLst>
              <a:cxn ang="0">
                <a:pos x="0" y="0"/>
              </a:cxn>
              <a:cxn ang="0">
                <a:pos x="2271" y="9"/>
              </a:cxn>
              <a:cxn ang="0">
                <a:pos x="2457" y="280"/>
              </a:cxn>
            </a:cxnLst>
            <a:rect l="0" t="0" r="r" b="b"/>
            <a:pathLst>
              <a:path w="2457" h="280">
                <a:moveTo>
                  <a:pt x="0" y="0"/>
                </a:moveTo>
                <a:lnTo>
                  <a:pt x="2271" y="9"/>
                </a:lnTo>
                <a:lnTo>
                  <a:pt x="2457" y="280"/>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41" name="Freeform 9"/>
          <p:cNvSpPr>
            <a:spLocks/>
          </p:cNvSpPr>
          <p:nvPr/>
        </p:nvSpPr>
        <p:spPr bwMode="auto">
          <a:xfrm>
            <a:off x="927100" y="1304925"/>
            <a:ext cx="269875" cy="2151063"/>
          </a:xfrm>
          <a:custGeom>
            <a:avLst/>
            <a:gdLst/>
            <a:ahLst/>
            <a:cxnLst>
              <a:cxn ang="0">
                <a:pos x="43" y="0"/>
              </a:cxn>
              <a:cxn ang="0">
                <a:pos x="0" y="1346"/>
              </a:cxn>
              <a:cxn ang="0">
                <a:pos x="170" y="1355"/>
              </a:cxn>
            </a:cxnLst>
            <a:rect l="0" t="0" r="r" b="b"/>
            <a:pathLst>
              <a:path w="170" h="1355">
                <a:moveTo>
                  <a:pt x="43" y="0"/>
                </a:moveTo>
                <a:lnTo>
                  <a:pt x="0" y="1346"/>
                </a:lnTo>
                <a:lnTo>
                  <a:pt x="170" y="1355"/>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42" name="Freeform 10"/>
          <p:cNvSpPr>
            <a:spLocks/>
          </p:cNvSpPr>
          <p:nvPr/>
        </p:nvSpPr>
        <p:spPr bwMode="auto">
          <a:xfrm>
            <a:off x="820738" y="1331913"/>
            <a:ext cx="1236662" cy="3429000"/>
          </a:xfrm>
          <a:custGeom>
            <a:avLst/>
            <a:gdLst/>
            <a:ahLst/>
            <a:cxnLst>
              <a:cxn ang="0">
                <a:pos x="25" y="0"/>
              </a:cxn>
              <a:cxn ang="0">
                <a:pos x="0" y="1914"/>
              </a:cxn>
              <a:cxn ang="0">
                <a:pos x="779" y="2160"/>
              </a:cxn>
            </a:cxnLst>
            <a:rect l="0" t="0" r="r" b="b"/>
            <a:pathLst>
              <a:path w="779" h="2160">
                <a:moveTo>
                  <a:pt x="25" y="0"/>
                </a:moveTo>
                <a:lnTo>
                  <a:pt x="0" y="1914"/>
                </a:lnTo>
                <a:lnTo>
                  <a:pt x="779" y="2160"/>
                </a:lnTo>
              </a:path>
            </a:pathLst>
          </a:custGeom>
          <a:noFill/>
          <a:ln w="57150" cmpd="sng">
            <a:solidFill>
              <a:srgbClr val="99FFCC"/>
            </a:solidFill>
            <a:round/>
            <a:headEnd/>
            <a:tailEnd/>
          </a:ln>
          <a:effectLst/>
        </p:spPr>
        <p:txBody>
          <a:bodyPr/>
          <a:lstStyle/>
          <a:p>
            <a:endParaRPr lang="fr-FR"/>
          </a:p>
        </p:txBody>
      </p:sp>
      <p:sp>
        <p:nvSpPr>
          <p:cNvPr id="18443" name="Freeform 11"/>
          <p:cNvSpPr>
            <a:spLocks/>
          </p:cNvSpPr>
          <p:nvPr/>
        </p:nvSpPr>
        <p:spPr bwMode="auto">
          <a:xfrm>
            <a:off x="685800" y="1196975"/>
            <a:ext cx="3294063" cy="4733925"/>
          </a:xfrm>
          <a:custGeom>
            <a:avLst/>
            <a:gdLst/>
            <a:ahLst/>
            <a:cxnLst>
              <a:cxn ang="0">
                <a:pos x="76" y="0"/>
              </a:cxn>
              <a:cxn ang="0">
                <a:pos x="25" y="25"/>
              </a:cxn>
              <a:cxn ang="0">
                <a:pos x="0" y="2151"/>
              </a:cxn>
              <a:cxn ang="0">
                <a:pos x="1813" y="2982"/>
              </a:cxn>
              <a:cxn ang="0">
                <a:pos x="2075" y="2761"/>
              </a:cxn>
            </a:cxnLst>
            <a:rect l="0" t="0" r="r" b="b"/>
            <a:pathLst>
              <a:path w="2075" h="2982">
                <a:moveTo>
                  <a:pt x="76" y="0"/>
                </a:moveTo>
                <a:lnTo>
                  <a:pt x="25" y="25"/>
                </a:lnTo>
                <a:lnTo>
                  <a:pt x="0" y="2151"/>
                </a:lnTo>
                <a:lnTo>
                  <a:pt x="1813" y="2982"/>
                </a:lnTo>
                <a:lnTo>
                  <a:pt x="2075" y="2761"/>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44" name="Freeform 12"/>
          <p:cNvSpPr>
            <a:spLocks/>
          </p:cNvSpPr>
          <p:nvPr/>
        </p:nvSpPr>
        <p:spPr bwMode="auto">
          <a:xfrm>
            <a:off x="550863" y="1062038"/>
            <a:ext cx="5486400" cy="5122862"/>
          </a:xfrm>
          <a:custGeom>
            <a:avLst/>
            <a:gdLst/>
            <a:ahLst/>
            <a:cxnLst>
              <a:cxn ang="0">
                <a:pos x="178" y="0"/>
              </a:cxn>
              <a:cxn ang="0">
                <a:pos x="43" y="85"/>
              </a:cxn>
              <a:cxn ang="0">
                <a:pos x="0" y="2296"/>
              </a:cxn>
              <a:cxn ang="0">
                <a:pos x="2143" y="3227"/>
              </a:cxn>
              <a:cxn ang="0">
                <a:pos x="3278" y="3024"/>
              </a:cxn>
              <a:cxn ang="0">
                <a:pos x="3456" y="2821"/>
              </a:cxn>
            </a:cxnLst>
            <a:rect l="0" t="0" r="r" b="b"/>
            <a:pathLst>
              <a:path w="3456" h="3227">
                <a:moveTo>
                  <a:pt x="178" y="0"/>
                </a:moveTo>
                <a:lnTo>
                  <a:pt x="43" y="85"/>
                </a:lnTo>
                <a:lnTo>
                  <a:pt x="0" y="2296"/>
                </a:lnTo>
                <a:lnTo>
                  <a:pt x="2143" y="3227"/>
                </a:lnTo>
                <a:lnTo>
                  <a:pt x="3278" y="3024"/>
                </a:lnTo>
                <a:lnTo>
                  <a:pt x="3456" y="2821"/>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46" name="Freeform 14"/>
          <p:cNvSpPr>
            <a:spLocks/>
          </p:cNvSpPr>
          <p:nvPr/>
        </p:nvSpPr>
        <p:spPr bwMode="auto">
          <a:xfrm>
            <a:off x="403225" y="914400"/>
            <a:ext cx="7974013" cy="5446713"/>
          </a:xfrm>
          <a:custGeom>
            <a:avLst/>
            <a:gdLst/>
            <a:ahLst/>
            <a:cxnLst>
              <a:cxn ang="0">
                <a:pos x="263" y="0"/>
              </a:cxn>
              <a:cxn ang="0">
                <a:pos x="42" y="161"/>
              </a:cxn>
              <a:cxn ang="0">
                <a:pos x="0" y="2456"/>
              </a:cxn>
              <a:cxn ang="0">
                <a:pos x="2330" y="3431"/>
              </a:cxn>
              <a:cxn ang="0">
                <a:pos x="5023" y="2982"/>
              </a:cxn>
              <a:cxn ang="0">
                <a:pos x="4811" y="1855"/>
              </a:cxn>
            </a:cxnLst>
            <a:rect l="0" t="0" r="r" b="b"/>
            <a:pathLst>
              <a:path w="5023" h="3431">
                <a:moveTo>
                  <a:pt x="263" y="0"/>
                </a:moveTo>
                <a:lnTo>
                  <a:pt x="42" y="161"/>
                </a:lnTo>
                <a:lnTo>
                  <a:pt x="0" y="2456"/>
                </a:lnTo>
                <a:lnTo>
                  <a:pt x="2330" y="3431"/>
                </a:lnTo>
                <a:lnTo>
                  <a:pt x="5023" y="2982"/>
                </a:lnTo>
                <a:lnTo>
                  <a:pt x="4811" y="1855"/>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47" name="Freeform 15"/>
          <p:cNvSpPr>
            <a:spLocks/>
          </p:cNvSpPr>
          <p:nvPr/>
        </p:nvSpPr>
        <p:spPr bwMode="auto">
          <a:xfrm>
            <a:off x="2178050" y="833438"/>
            <a:ext cx="5903913" cy="1897062"/>
          </a:xfrm>
          <a:custGeom>
            <a:avLst/>
            <a:gdLst/>
            <a:ahLst/>
            <a:cxnLst>
              <a:cxn ang="0">
                <a:pos x="0" y="59"/>
              </a:cxn>
              <a:cxn ang="0">
                <a:pos x="76" y="0"/>
              </a:cxn>
              <a:cxn ang="0">
                <a:pos x="2770" y="0"/>
              </a:cxn>
              <a:cxn ang="0">
                <a:pos x="3719" y="966"/>
              </a:cxn>
              <a:cxn ang="0">
                <a:pos x="3719" y="1195"/>
              </a:cxn>
            </a:cxnLst>
            <a:rect l="0" t="0" r="r" b="b"/>
            <a:pathLst>
              <a:path w="3719" h="1195">
                <a:moveTo>
                  <a:pt x="0" y="59"/>
                </a:moveTo>
                <a:lnTo>
                  <a:pt x="76" y="0"/>
                </a:lnTo>
                <a:lnTo>
                  <a:pt x="2770" y="0"/>
                </a:lnTo>
                <a:lnTo>
                  <a:pt x="3719" y="966"/>
                </a:lnTo>
                <a:lnTo>
                  <a:pt x="3719" y="1195"/>
                </a:lnTo>
              </a:path>
            </a:pathLst>
          </a:custGeom>
          <a:noFill/>
          <a:ln w="57150" cmpd="sng">
            <a:solidFill>
              <a:srgbClr val="99FFCC"/>
            </a:solidFill>
            <a:round/>
            <a:headEnd type="none" w="med" len="med"/>
            <a:tailEnd type="triangle" w="med" len="med"/>
          </a:ln>
          <a:effectLst/>
        </p:spPr>
        <p:txBody>
          <a:bodyPr/>
          <a:lstStyle/>
          <a:p>
            <a:endParaRPr lang="fr-FR"/>
          </a:p>
        </p:txBody>
      </p:sp>
      <p:sp>
        <p:nvSpPr>
          <p:cNvPr id="18456" name="Freeform 24"/>
          <p:cNvSpPr>
            <a:spLocks/>
          </p:cNvSpPr>
          <p:nvPr/>
        </p:nvSpPr>
        <p:spPr bwMode="auto">
          <a:xfrm>
            <a:off x="1627188" y="1747838"/>
            <a:ext cx="1371600" cy="982662"/>
          </a:xfrm>
          <a:custGeom>
            <a:avLst/>
            <a:gdLst/>
            <a:ahLst/>
            <a:cxnLst>
              <a:cxn ang="0">
                <a:pos x="0" y="517"/>
              </a:cxn>
              <a:cxn ang="0">
                <a:pos x="0" y="0"/>
              </a:cxn>
              <a:cxn ang="0">
                <a:pos x="771" y="0"/>
              </a:cxn>
              <a:cxn ang="0">
                <a:pos x="864" y="93"/>
              </a:cxn>
              <a:cxn ang="0">
                <a:pos x="864" y="619"/>
              </a:cxn>
              <a:cxn ang="0">
                <a:pos x="102" y="619"/>
              </a:cxn>
              <a:cxn ang="0">
                <a:pos x="0" y="517"/>
              </a:cxn>
            </a:cxnLst>
            <a:rect l="0" t="0" r="r" b="b"/>
            <a:pathLst>
              <a:path w="864" h="619">
                <a:moveTo>
                  <a:pt x="0" y="517"/>
                </a:moveTo>
                <a:lnTo>
                  <a:pt x="0" y="0"/>
                </a:lnTo>
                <a:lnTo>
                  <a:pt x="771" y="0"/>
                </a:lnTo>
                <a:lnTo>
                  <a:pt x="864" y="93"/>
                </a:lnTo>
                <a:lnTo>
                  <a:pt x="864" y="619"/>
                </a:lnTo>
                <a:lnTo>
                  <a:pt x="102" y="619"/>
                </a:lnTo>
                <a:lnTo>
                  <a:pt x="0" y="517"/>
                </a:lnTo>
                <a:close/>
              </a:path>
            </a:pathLst>
          </a:custGeom>
          <a:solidFill>
            <a:srgbClr val="FF6699">
              <a:alpha val="28999"/>
            </a:srgbClr>
          </a:solidFill>
          <a:ln w="9525">
            <a:solidFill>
              <a:schemeClr val="tx1"/>
            </a:solidFill>
            <a:round/>
            <a:headEnd/>
            <a:tailEnd/>
          </a:ln>
          <a:effectLst/>
        </p:spPr>
        <p:txBody>
          <a:bodyPr/>
          <a:lstStyle/>
          <a:p>
            <a:endParaRPr lang="fr-FR"/>
          </a:p>
        </p:txBody>
      </p:sp>
      <p:sp>
        <p:nvSpPr>
          <p:cNvPr id="18457" name="Freeform 25"/>
          <p:cNvSpPr>
            <a:spLocks/>
          </p:cNvSpPr>
          <p:nvPr/>
        </p:nvSpPr>
        <p:spPr bwMode="auto">
          <a:xfrm>
            <a:off x="5824538" y="1411288"/>
            <a:ext cx="1371600" cy="982662"/>
          </a:xfrm>
          <a:custGeom>
            <a:avLst/>
            <a:gdLst/>
            <a:ahLst/>
            <a:cxnLst>
              <a:cxn ang="0">
                <a:pos x="0" y="517"/>
              </a:cxn>
              <a:cxn ang="0">
                <a:pos x="0" y="0"/>
              </a:cxn>
              <a:cxn ang="0">
                <a:pos x="771" y="0"/>
              </a:cxn>
              <a:cxn ang="0">
                <a:pos x="864" y="93"/>
              </a:cxn>
              <a:cxn ang="0">
                <a:pos x="864" y="619"/>
              </a:cxn>
              <a:cxn ang="0">
                <a:pos x="102" y="619"/>
              </a:cxn>
              <a:cxn ang="0">
                <a:pos x="0" y="517"/>
              </a:cxn>
            </a:cxnLst>
            <a:rect l="0" t="0" r="r" b="b"/>
            <a:pathLst>
              <a:path w="864" h="619">
                <a:moveTo>
                  <a:pt x="0" y="517"/>
                </a:moveTo>
                <a:lnTo>
                  <a:pt x="0" y="0"/>
                </a:lnTo>
                <a:lnTo>
                  <a:pt x="771" y="0"/>
                </a:lnTo>
                <a:lnTo>
                  <a:pt x="864" y="93"/>
                </a:lnTo>
                <a:lnTo>
                  <a:pt x="864" y="619"/>
                </a:lnTo>
                <a:lnTo>
                  <a:pt x="102" y="619"/>
                </a:lnTo>
                <a:lnTo>
                  <a:pt x="0" y="517"/>
                </a:lnTo>
                <a:close/>
              </a:path>
            </a:pathLst>
          </a:custGeom>
          <a:solidFill>
            <a:srgbClr val="FF6699">
              <a:alpha val="28999"/>
            </a:srgbClr>
          </a:solidFill>
          <a:ln w="9525">
            <a:solidFill>
              <a:schemeClr val="tx1"/>
            </a:solidFill>
            <a:round/>
            <a:headEnd/>
            <a:tailEnd/>
          </a:ln>
          <a:effectLst/>
        </p:spPr>
        <p:txBody>
          <a:bodyPr/>
          <a:lstStyle/>
          <a:p>
            <a:endParaRPr lang="fr-FR"/>
          </a:p>
        </p:txBody>
      </p:sp>
      <p:sp>
        <p:nvSpPr>
          <p:cNvPr id="18458" name="Text Box 26"/>
          <p:cNvSpPr txBox="1">
            <a:spLocks noChangeArrowheads="1"/>
          </p:cNvSpPr>
          <p:nvPr/>
        </p:nvSpPr>
        <p:spPr bwMode="auto">
          <a:xfrm>
            <a:off x="49213" y="6449219"/>
            <a:ext cx="2082800" cy="366712"/>
          </a:xfrm>
          <a:prstGeom prst="rect">
            <a:avLst/>
          </a:prstGeom>
          <a:solidFill>
            <a:srgbClr val="FF6699"/>
          </a:solidFill>
          <a:ln w="9525">
            <a:noFill/>
            <a:miter lim="800000"/>
            <a:headEnd/>
            <a:tailEnd/>
          </a:ln>
          <a:effectLst/>
        </p:spPr>
        <p:txBody>
          <a:bodyPr>
            <a:spAutoFit/>
          </a:bodyPr>
          <a:lstStyle/>
          <a:p>
            <a:pPr>
              <a:spcBef>
                <a:spcPct val="50000"/>
              </a:spcBef>
            </a:pPr>
            <a:r>
              <a:rPr lang="fr-FR" dirty="0"/>
              <a:t>IFSTTAR Leader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624013" y="798513"/>
            <a:ext cx="6769100" cy="5237162"/>
          </a:xfrm>
          <a:prstGeom prst="rect">
            <a:avLst/>
          </a:prstGeom>
          <a:noFill/>
          <a:ln w="9525">
            <a:noFill/>
            <a:miter lim="800000"/>
            <a:headEnd/>
            <a:tailEnd/>
          </a:ln>
          <a:effectLst/>
        </p:spPr>
      </p:pic>
      <p:sp>
        <p:nvSpPr>
          <p:cNvPr id="30723" name="Text Box 3"/>
          <p:cNvSpPr txBox="1">
            <a:spLocks noChangeArrowheads="1"/>
          </p:cNvSpPr>
          <p:nvPr/>
        </p:nvSpPr>
        <p:spPr bwMode="auto">
          <a:xfrm>
            <a:off x="469900" y="6145213"/>
            <a:ext cx="3846513" cy="457200"/>
          </a:xfrm>
          <a:prstGeom prst="rect">
            <a:avLst/>
          </a:prstGeom>
          <a:noFill/>
          <a:ln w="9525">
            <a:noFill/>
            <a:miter lim="800000"/>
            <a:headEnd/>
            <a:tailEnd/>
          </a:ln>
          <a:effectLst/>
        </p:spPr>
        <p:txBody>
          <a:bodyPr>
            <a:spAutoFit/>
          </a:bodyPr>
          <a:lstStyle/>
          <a:p>
            <a:pPr>
              <a:spcBef>
                <a:spcPct val="50000"/>
              </a:spcBef>
            </a:pPr>
            <a:r>
              <a:rPr lang="fr-FR" sz="2400" b="1"/>
              <a:t>Site principal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oucle sur site &amp; projet jpm-final"/>
          <p:cNvPicPr>
            <a:picLocks noChangeAspect="1" noChangeArrowheads="1"/>
          </p:cNvPicPr>
          <p:nvPr/>
        </p:nvPicPr>
        <p:blipFill>
          <a:blip r:embed="rId2" cstate="print"/>
          <a:srcRect r="11713"/>
          <a:stretch>
            <a:fillRect/>
          </a:stretch>
        </p:blipFill>
        <p:spPr bwMode="auto">
          <a:xfrm>
            <a:off x="139700" y="1304925"/>
            <a:ext cx="8878888" cy="4819650"/>
          </a:xfrm>
          <a:prstGeom prst="rect">
            <a:avLst/>
          </a:prstGeom>
          <a:noFill/>
        </p:spPr>
      </p:pic>
      <p:sp>
        <p:nvSpPr>
          <p:cNvPr id="29699" name="Text Box 3"/>
          <p:cNvSpPr txBox="1">
            <a:spLocks noChangeArrowheads="1"/>
          </p:cNvSpPr>
          <p:nvPr/>
        </p:nvSpPr>
        <p:spPr bwMode="auto">
          <a:xfrm>
            <a:off x="201613" y="806450"/>
            <a:ext cx="6519862" cy="457200"/>
          </a:xfrm>
          <a:prstGeom prst="rect">
            <a:avLst/>
          </a:prstGeom>
          <a:noFill/>
          <a:ln w="9525">
            <a:noFill/>
            <a:miter lim="800000"/>
            <a:headEnd/>
            <a:tailEnd/>
          </a:ln>
          <a:effectLst/>
        </p:spPr>
        <p:txBody>
          <a:bodyPr>
            <a:spAutoFit/>
          </a:bodyPr>
          <a:lstStyle/>
          <a:p>
            <a:pPr>
              <a:spcBef>
                <a:spcPct val="50000"/>
              </a:spcBef>
            </a:pPr>
            <a:r>
              <a:rPr lang="fr-FR" sz="2400"/>
              <a:t>Le site d’essai Aulnoye-Aymeries-Bachant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re 1"/>
          <p:cNvSpPr txBox="1">
            <a:spLocks/>
          </p:cNvSpPr>
          <p:nvPr/>
        </p:nvSpPr>
        <p:spPr bwMode="auto">
          <a:xfrm>
            <a:off x="196850" y="933450"/>
            <a:ext cx="8694738" cy="779463"/>
          </a:xfrm>
          <a:prstGeom prst="rect">
            <a:avLst/>
          </a:prstGeom>
          <a:noFill/>
          <a:ln w="9525">
            <a:noFill/>
            <a:miter lim="800000"/>
            <a:headEnd/>
            <a:tailEnd/>
          </a:ln>
        </p:spPr>
        <p:txBody>
          <a:bodyPr/>
          <a:lstStyle/>
          <a:p>
            <a:pPr algn="ctr"/>
            <a:r>
              <a:rPr lang="fr-FR" sz="2400" b="1">
                <a:solidFill>
                  <a:srgbClr val="00B050"/>
                </a:solidFill>
                <a:latin typeface="Calibri" pitchFamily="-105" charset="0"/>
              </a:rPr>
              <a:t>Essais sur structures de génie civil en vraie grandeur sous train réel (B120)</a:t>
            </a:r>
          </a:p>
        </p:txBody>
      </p:sp>
      <p:sp>
        <p:nvSpPr>
          <p:cNvPr id="12295" name="Rectangle 3"/>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fr-FR"/>
          </a:p>
        </p:txBody>
      </p:sp>
      <p:sp>
        <p:nvSpPr>
          <p:cNvPr id="12296" name="Text Box 4"/>
          <p:cNvSpPr txBox="1">
            <a:spLocks noChangeArrowheads="1"/>
          </p:cNvSpPr>
          <p:nvPr/>
        </p:nvSpPr>
        <p:spPr bwMode="auto">
          <a:xfrm>
            <a:off x="0" y="1811338"/>
            <a:ext cx="3689350" cy="4783137"/>
          </a:xfrm>
          <a:prstGeom prst="rect">
            <a:avLst/>
          </a:prstGeom>
          <a:noFill/>
          <a:ln w="9525">
            <a:noFill/>
            <a:miter lim="800000"/>
            <a:headEnd/>
            <a:tailEnd/>
          </a:ln>
        </p:spPr>
        <p:txBody>
          <a:bodyPr>
            <a:spAutoFit/>
          </a:bodyPr>
          <a:lstStyle/>
          <a:p>
            <a:pPr marL="182563" indent="-182563">
              <a:spcBef>
                <a:spcPct val="50000"/>
              </a:spcBef>
              <a:buFontTx/>
              <a:buChar char="-"/>
            </a:pPr>
            <a:r>
              <a:rPr lang="fr-FR" sz="2200"/>
              <a:t> Installation d’essais (étape finale du développement de solutions innovantes)</a:t>
            </a:r>
          </a:p>
          <a:p>
            <a:pPr marL="182563" indent="-182563">
              <a:spcBef>
                <a:spcPct val="50000"/>
              </a:spcBef>
              <a:buFontTx/>
              <a:buChar char="-"/>
            </a:pPr>
            <a:r>
              <a:rPr lang="fr-FR" sz="2200"/>
              <a:t> Pourrait servir pour la préhomologation.</a:t>
            </a:r>
          </a:p>
          <a:p>
            <a:pPr marL="182563" indent="-182563">
              <a:spcBef>
                <a:spcPct val="50000"/>
              </a:spcBef>
              <a:buFontTx/>
              <a:buChar char="-"/>
            </a:pPr>
            <a:r>
              <a:rPr lang="fr-FR" sz="2200"/>
              <a:t> Permet de tester des ouvrages géotechniques, des ouvrages d’art, des solutions de voies, des appareils de voie, des solutions d’intervention de maintenance.</a:t>
            </a:r>
          </a:p>
        </p:txBody>
      </p:sp>
      <p:sp>
        <p:nvSpPr>
          <p:cNvPr id="12297" name="Rectangle 6"/>
          <p:cNvSpPr>
            <a:spLocks noChangeArrowheads="1"/>
          </p:cNvSpPr>
          <p:nvPr/>
        </p:nvSpPr>
        <p:spPr bwMode="auto">
          <a:xfrm>
            <a:off x="0" y="804863"/>
            <a:ext cx="9144000" cy="0"/>
          </a:xfrm>
          <a:prstGeom prst="rect">
            <a:avLst/>
          </a:prstGeom>
          <a:noFill/>
          <a:ln w="9525">
            <a:noFill/>
            <a:miter lim="800000"/>
            <a:headEnd/>
            <a:tailEnd/>
          </a:ln>
        </p:spPr>
        <p:txBody>
          <a:bodyPr wrap="none" anchor="ctr">
            <a:spAutoFit/>
          </a:bodyPr>
          <a:lstStyle/>
          <a:p>
            <a:endParaRPr lang="fr-FR"/>
          </a:p>
        </p:txBody>
      </p:sp>
      <p:graphicFrame>
        <p:nvGraphicFramePr>
          <p:cNvPr id="12293" name="Object 5"/>
          <p:cNvGraphicFramePr>
            <a:graphicFrameLocks noChangeAspect="1"/>
          </p:cNvGraphicFramePr>
          <p:nvPr/>
        </p:nvGraphicFramePr>
        <p:xfrm>
          <a:off x="2701925" y="1571625"/>
          <a:ext cx="6256338" cy="4070350"/>
        </p:xfrm>
        <a:graphic>
          <a:graphicData uri="http://schemas.openxmlformats.org/presentationml/2006/ole">
            <p:oleObj spid="_x0000_s1026" name="Image" r:id="rId3" imgW="5259066" imgH="3475305" progId="Word.Picture.8">
              <p:embed/>
            </p:oleObj>
          </a:graphicData>
        </a:graphic>
      </p:graphicFrame>
      <p:sp>
        <p:nvSpPr>
          <p:cNvPr id="12299" name="Text Box 11"/>
          <p:cNvSpPr txBox="1">
            <a:spLocks noChangeArrowheads="1"/>
          </p:cNvSpPr>
          <p:nvPr/>
        </p:nvSpPr>
        <p:spPr bwMode="auto">
          <a:xfrm>
            <a:off x="212725" y="639763"/>
            <a:ext cx="1976438" cy="396875"/>
          </a:xfrm>
          <a:prstGeom prst="rect">
            <a:avLst/>
          </a:prstGeom>
          <a:noFill/>
          <a:ln w="9525">
            <a:noFill/>
            <a:miter lim="800000"/>
            <a:headEnd/>
            <a:tailEnd/>
          </a:ln>
          <a:effectLst/>
        </p:spPr>
        <p:txBody>
          <a:bodyPr>
            <a:spAutoFit/>
          </a:bodyPr>
          <a:lstStyle/>
          <a:p>
            <a:pPr>
              <a:spcBef>
                <a:spcPct val="50000"/>
              </a:spcBef>
            </a:pPr>
            <a:r>
              <a:rPr lang="fr-FR" sz="2000" b="1"/>
              <a:t>WP2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cstate="print"/>
          <a:srcRect/>
          <a:stretch>
            <a:fillRect/>
          </a:stretch>
        </p:blipFill>
        <p:spPr bwMode="auto">
          <a:xfrm>
            <a:off x="971550" y="1268413"/>
            <a:ext cx="7164388" cy="4718050"/>
          </a:xfrm>
          <a:prstGeom prst="rect">
            <a:avLst/>
          </a:prstGeom>
          <a:noFill/>
          <a:ln w="9525">
            <a:noFill/>
            <a:miter lim="800000"/>
            <a:headEnd/>
            <a:tailEnd/>
          </a:ln>
        </p:spPr>
      </p:pic>
      <p:pic>
        <p:nvPicPr>
          <p:cNvPr id="37891" name="Picture 1"/>
          <p:cNvPicPr>
            <a:picLocks noChangeAspect="1" noChangeArrowheads="1"/>
          </p:cNvPicPr>
          <p:nvPr/>
        </p:nvPicPr>
        <p:blipFill>
          <a:blip r:embed="rId3" cstate="print"/>
          <a:srcRect/>
          <a:stretch>
            <a:fillRect/>
          </a:stretch>
        </p:blipFill>
        <p:spPr bwMode="auto">
          <a:xfrm>
            <a:off x="4787900" y="142875"/>
            <a:ext cx="4211638" cy="765175"/>
          </a:xfrm>
          <a:prstGeom prst="rect">
            <a:avLst/>
          </a:prstGeom>
          <a:noFill/>
          <a:ln w="9525">
            <a:noFill/>
            <a:miter lim="800000"/>
            <a:headEnd/>
            <a:tailEnd/>
          </a:ln>
        </p:spPr>
      </p:pic>
      <p:sp>
        <p:nvSpPr>
          <p:cNvPr id="37892" name="Text Box 5"/>
          <p:cNvSpPr txBox="1">
            <a:spLocks noChangeArrowheads="1"/>
          </p:cNvSpPr>
          <p:nvPr/>
        </p:nvSpPr>
        <p:spPr bwMode="auto">
          <a:xfrm>
            <a:off x="971550" y="1376363"/>
            <a:ext cx="6037263" cy="396875"/>
          </a:xfrm>
          <a:prstGeom prst="rect">
            <a:avLst/>
          </a:prstGeom>
          <a:solidFill>
            <a:schemeClr val="bg1"/>
          </a:solidFill>
          <a:ln w="9525">
            <a:noFill/>
            <a:miter lim="800000"/>
            <a:headEnd/>
            <a:tailEnd/>
          </a:ln>
        </p:spPr>
        <p:txBody>
          <a:bodyPr wrap="none">
            <a:spAutoFit/>
          </a:bodyPr>
          <a:lstStyle/>
          <a:p>
            <a:r>
              <a:rPr lang="en-US" sz="2000"/>
              <a:t>The RAILENIUM test centre should seem as follow :</a:t>
            </a:r>
          </a:p>
        </p:txBody>
      </p:sp>
      <p:sp>
        <p:nvSpPr>
          <p:cNvPr id="37893" name="Text Box 6"/>
          <p:cNvSpPr txBox="1">
            <a:spLocks noChangeArrowheads="1"/>
          </p:cNvSpPr>
          <p:nvPr/>
        </p:nvSpPr>
        <p:spPr bwMode="auto">
          <a:xfrm>
            <a:off x="1365250" y="3133725"/>
            <a:ext cx="2874963" cy="366713"/>
          </a:xfrm>
          <a:prstGeom prst="rect">
            <a:avLst/>
          </a:prstGeom>
          <a:noFill/>
          <a:ln w="9525">
            <a:noFill/>
            <a:miter lim="800000"/>
            <a:headEnd/>
            <a:tailEnd/>
          </a:ln>
        </p:spPr>
        <p:txBody>
          <a:bodyPr wrap="none">
            <a:spAutoFit/>
          </a:bodyPr>
          <a:lstStyle/>
          <a:p>
            <a:r>
              <a:rPr lang="en-US"/>
              <a:t>Tiredness </a:t>
            </a:r>
            <a:r>
              <a:rPr lang="en-US" sz="1400"/>
              <a:t>(vertical roundabout)</a:t>
            </a:r>
          </a:p>
        </p:txBody>
      </p:sp>
      <p:sp>
        <p:nvSpPr>
          <p:cNvPr id="37894" name="Text Box 7"/>
          <p:cNvSpPr txBox="1">
            <a:spLocks noChangeArrowheads="1"/>
          </p:cNvSpPr>
          <p:nvPr/>
        </p:nvSpPr>
        <p:spPr bwMode="auto">
          <a:xfrm>
            <a:off x="1376363" y="2559050"/>
            <a:ext cx="1898650" cy="366713"/>
          </a:xfrm>
          <a:prstGeom prst="rect">
            <a:avLst/>
          </a:prstGeom>
          <a:noFill/>
          <a:ln w="9525">
            <a:noFill/>
            <a:miter lim="800000"/>
            <a:headEnd/>
            <a:tailEnd/>
          </a:ln>
        </p:spPr>
        <p:txBody>
          <a:bodyPr wrap="none">
            <a:spAutoFit/>
          </a:bodyPr>
          <a:lstStyle/>
          <a:p>
            <a:r>
              <a:rPr lang="en-US"/>
              <a:t>Civil Engineering</a:t>
            </a:r>
          </a:p>
        </p:txBody>
      </p:sp>
      <p:sp>
        <p:nvSpPr>
          <p:cNvPr id="37895" name="Text Box 8"/>
          <p:cNvSpPr txBox="1">
            <a:spLocks noChangeArrowheads="1"/>
          </p:cNvSpPr>
          <p:nvPr/>
        </p:nvSpPr>
        <p:spPr bwMode="auto">
          <a:xfrm>
            <a:off x="1376363" y="1981200"/>
            <a:ext cx="1835150" cy="366713"/>
          </a:xfrm>
          <a:prstGeom prst="rect">
            <a:avLst/>
          </a:prstGeom>
          <a:noFill/>
          <a:ln w="9525">
            <a:noFill/>
            <a:miter lim="800000"/>
            <a:headEnd/>
            <a:tailEnd/>
          </a:ln>
        </p:spPr>
        <p:txBody>
          <a:bodyPr wrap="none">
            <a:spAutoFit/>
          </a:bodyPr>
          <a:lstStyle/>
          <a:p>
            <a:r>
              <a:rPr lang="fr-FR"/>
              <a:t>Cross-passages</a:t>
            </a:r>
          </a:p>
        </p:txBody>
      </p:sp>
      <p:sp>
        <p:nvSpPr>
          <p:cNvPr id="37896" name="Text Box 9"/>
          <p:cNvSpPr txBox="1">
            <a:spLocks noChangeArrowheads="1"/>
          </p:cNvSpPr>
          <p:nvPr/>
        </p:nvSpPr>
        <p:spPr bwMode="auto">
          <a:xfrm>
            <a:off x="1354138" y="3709988"/>
            <a:ext cx="692150" cy="366712"/>
          </a:xfrm>
          <a:prstGeom prst="rect">
            <a:avLst/>
          </a:prstGeom>
          <a:noFill/>
          <a:ln w="9525">
            <a:noFill/>
            <a:miter lim="800000"/>
            <a:headEnd/>
            <a:tailEnd/>
          </a:ln>
        </p:spPr>
        <p:txBody>
          <a:bodyPr wrap="none">
            <a:spAutoFit/>
          </a:bodyPr>
          <a:lstStyle/>
          <a:p>
            <a:r>
              <a:rPr lang="fr-FR"/>
              <a:t>EMC</a:t>
            </a:r>
          </a:p>
        </p:txBody>
      </p:sp>
      <p:sp>
        <p:nvSpPr>
          <p:cNvPr id="37897" name="Text Box 10"/>
          <p:cNvSpPr txBox="1">
            <a:spLocks noChangeArrowheads="1"/>
          </p:cNvSpPr>
          <p:nvPr/>
        </p:nvSpPr>
        <p:spPr bwMode="auto">
          <a:xfrm>
            <a:off x="1343025" y="4286250"/>
            <a:ext cx="1885950" cy="366713"/>
          </a:xfrm>
          <a:prstGeom prst="rect">
            <a:avLst/>
          </a:prstGeom>
          <a:noFill/>
          <a:ln w="9525">
            <a:noFill/>
            <a:miter lim="800000"/>
            <a:headEnd/>
            <a:tailEnd/>
          </a:ln>
        </p:spPr>
        <p:txBody>
          <a:bodyPr wrap="none">
            <a:spAutoFit/>
          </a:bodyPr>
          <a:lstStyle/>
          <a:p>
            <a:r>
              <a:rPr lang="en-US"/>
              <a:t>Urban transports</a:t>
            </a:r>
          </a:p>
        </p:txBody>
      </p:sp>
      <p:sp>
        <p:nvSpPr>
          <p:cNvPr id="37898" name="Text Box 11"/>
          <p:cNvSpPr txBox="1">
            <a:spLocks noChangeArrowheads="1"/>
          </p:cNvSpPr>
          <p:nvPr/>
        </p:nvSpPr>
        <p:spPr bwMode="auto">
          <a:xfrm>
            <a:off x="1331913" y="4862513"/>
            <a:ext cx="1162050" cy="366712"/>
          </a:xfrm>
          <a:prstGeom prst="rect">
            <a:avLst/>
          </a:prstGeom>
          <a:noFill/>
          <a:ln w="9525">
            <a:noFill/>
            <a:miter lim="800000"/>
            <a:headEnd/>
            <a:tailEnd/>
          </a:ln>
        </p:spPr>
        <p:txBody>
          <a:bodyPr wrap="none">
            <a:spAutoFit/>
          </a:bodyPr>
          <a:lstStyle/>
          <a:p>
            <a:r>
              <a:rPr lang="en-US"/>
              <a:t>Acoustics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re 1"/>
          <p:cNvSpPr txBox="1">
            <a:spLocks/>
          </p:cNvSpPr>
          <p:nvPr/>
        </p:nvSpPr>
        <p:spPr bwMode="auto">
          <a:xfrm>
            <a:off x="2636838" y="755650"/>
            <a:ext cx="6254750" cy="538163"/>
          </a:xfrm>
          <a:prstGeom prst="rect">
            <a:avLst/>
          </a:prstGeom>
          <a:noFill/>
          <a:ln w="9525">
            <a:noFill/>
            <a:miter lim="800000"/>
            <a:headEnd/>
            <a:tailEnd/>
          </a:ln>
        </p:spPr>
        <p:txBody>
          <a:bodyPr/>
          <a:lstStyle/>
          <a:p>
            <a:pPr algn="ctr"/>
            <a:r>
              <a:rPr lang="fr-FR" sz="2400" b="1">
                <a:solidFill>
                  <a:srgbClr val="00B050"/>
                </a:solidFill>
                <a:latin typeface="Calibri" pitchFamily="-105" charset="0"/>
              </a:rPr>
              <a:t>Thème 1. Manège de fatigue</a:t>
            </a:r>
          </a:p>
        </p:txBody>
      </p:sp>
      <p:sp>
        <p:nvSpPr>
          <p:cNvPr id="5126" name="Rectangle 3"/>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fr-FR"/>
          </a:p>
        </p:txBody>
      </p:sp>
      <p:sp>
        <p:nvSpPr>
          <p:cNvPr id="5127" name="Rectangle 5"/>
          <p:cNvSpPr>
            <a:spLocks noChangeArrowheads="1"/>
          </p:cNvSpPr>
          <p:nvPr/>
        </p:nvSpPr>
        <p:spPr bwMode="auto">
          <a:xfrm>
            <a:off x="0" y="2390775"/>
            <a:ext cx="9144000" cy="0"/>
          </a:xfrm>
          <a:prstGeom prst="rect">
            <a:avLst/>
          </a:prstGeom>
          <a:noFill/>
          <a:ln w="9525">
            <a:noFill/>
            <a:miter lim="800000"/>
            <a:headEnd/>
            <a:tailEnd/>
          </a:ln>
        </p:spPr>
        <p:txBody>
          <a:bodyPr wrap="none" anchor="ctr">
            <a:spAutoFit/>
          </a:bodyPr>
          <a:lstStyle/>
          <a:p>
            <a:endParaRPr lang="fr-FR"/>
          </a:p>
        </p:txBody>
      </p:sp>
      <p:graphicFrame>
        <p:nvGraphicFramePr>
          <p:cNvPr id="5124" name="Object 4"/>
          <p:cNvGraphicFramePr>
            <a:graphicFrameLocks noChangeAspect="1"/>
          </p:cNvGraphicFramePr>
          <p:nvPr/>
        </p:nvGraphicFramePr>
        <p:xfrm>
          <a:off x="0" y="1395413"/>
          <a:ext cx="3352800" cy="2076450"/>
        </p:xfrm>
        <a:graphic>
          <a:graphicData uri="http://schemas.openxmlformats.org/presentationml/2006/ole">
            <p:oleObj spid="_x0000_s2050" name="Image" r:id="rId3" imgW="2987040" imgH="1847066" progId="Word.Picture.8">
              <p:embed/>
            </p:oleObj>
          </a:graphicData>
        </a:graphic>
      </p:graphicFrame>
      <p:grpSp>
        <p:nvGrpSpPr>
          <p:cNvPr id="2" name="Group 15"/>
          <p:cNvGrpSpPr>
            <a:grpSpLocks/>
          </p:cNvGrpSpPr>
          <p:nvPr/>
        </p:nvGrpSpPr>
        <p:grpSpPr bwMode="auto">
          <a:xfrm>
            <a:off x="3419475" y="1362075"/>
            <a:ext cx="5545138" cy="1704975"/>
            <a:chOff x="2154" y="1026"/>
            <a:chExt cx="3493" cy="1074"/>
          </a:xfrm>
        </p:grpSpPr>
        <p:graphicFrame>
          <p:nvGraphicFramePr>
            <p:cNvPr id="5122" name="Object 2"/>
            <p:cNvGraphicFramePr>
              <a:graphicFrameLocks noChangeAspect="1"/>
            </p:cNvGraphicFramePr>
            <p:nvPr/>
          </p:nvGraphicFramePr>
          <p:xfrm>
            <a:off x="2154" y="1026"/>
            <a:ext cx="3493" cy="1074"/>
          </p:xfrm>
          <a:graphic>
            <a:graphicData uri="http://schemas.openxmlformats.org/presentationml/2006/ole">
              <p:oleObj spid="_x0000_s2051" name="Image" r:id="rId4" imgW="6967595" imgH="2018383" progId="Word.Picture.8">
                <p:embed/>
              </p:oleObj>
            </a:graphicData>
          </a:graphic>
        </p:graphicFrame>
        <p:sp>
          <p:nvSpPr>
            <p:cNvPr id="5128" name="Rectangle 8"/>
            <p:cNvSpPr>
              <a:spLocks noChangeArrowheads="1"/>
            </p:cNvSpPr>
            <p:nvPr/>
          </p:nvSpPr>
          <p:spPr bwMode="auto">
            <a:xfrm>
              <a:off x="3742" y="1500"/>
              <a:ext cx="363" cy="91"/>
            </a:xfrm>
            <a:prstGeom prst="rect">
              <a:avLst/>
            </a:prstGeom>
            <a:solidFill>
              <a:schemeClr val="bg1"/>
            </a:solidFill>
            <a:ln w="9525">
              <a:noFill/>
              <a:miter lim="800000"/>
              <a:headEnd/>
              <a:tailEnd/>
            </a:ln>
          </p:spPr>
          <p:txBody>
            <a:bodyPr wrap="none" anchor="ctr"/>
            <a:lstStyle/>
            <a:p>
              <a:endParaRPr lang="fr-FR"/>
            </a:p>
          </p:txBody>
        </p:sp>
        <p:sp>
          <p:nvSpPr>
            <p:cNvPr id="5129" name="Text Box 7"/>
            <p:cNvSpPr txBox="1">
              <a:spLocks noChangeArrowheads="1"/>
            </p:cNvSpPr>
            <p:nvPr/>
          </p:nvSpPr>
          <p:spPr bwMode="auto">
            <a:xfrm>
              <a:off x="3696" y="1434"/>
              <a:ext cx="590" cy="192"/>
            </a:xfrm>
            <a:prstGeom prst="rect">
              <a:avLst/>
            </a:prstGeom>
            <a:noFill/>
            <a:ln w="9525">
              <a:noFill/>
              <a:miter lim="800000"/>
              <a:headEnd/>
              <a:tailEnd/>
            </a:ln>
          </p:spPr>
          <p:txBody>
            <a:bodyPr>
              <a:spAutoFit/>
            </a:bodyPr>
            <a:lstStyle/>
            <a:p>
              <a:pPr>
                <a:spcBef>
                  <a:spcPct val="50000"/>
                </a:spcBef>
              </a:pPr>
              <a:r>
                <a:rPr lang="fr-FR" sz="1400"/>
                <a:t>150m</a:t>
              </a:r>
            </a:p>
          </p:txBody>
        </p:sp>
        <p:sp>
          <p:nvSpPr>
            <p:cNvPr id="5130" name="Rectangle 9"/>
            <p:cNvSpPr>
              <a:spLocks noChangeArrowheads="1"/>
            </p:cNvSpPr>
            <p:nvPr/>
          </p:nvSpPr>
          <p:spPr bwMode="auto">
            <a:xfrm>
              <a:off x="5136" y="1555"/>
              <a:ext cx="261" cy="56"/>
            </a:xfrm>
            <a:prstGeom prst="rect">
              <a:avLst/>
            </a:prstGeom>
            <a:solidFill>
              <a:schemeClr val="bg1"/>
            </a:solidFill>
            <a:ln w="9525">
              <a:noFill/>
              <a:miter lim="800000"/>
              <a:headEnd/>
              <a:tailEnd/>
            </a:ln>
          </p:spPr>
          <p:txBody>
            <a:bodyPr wrap="none" anchor="ctr"/>
            <a:lstStyle/>
            <a:p>
              <a:endParaRPr lang="fr-FR"/>
            </a:p>
          </p:txBody>
        </p:sp>
        <p:sp>
          <p:nvSpPr>
            <p:cNvPr id="5131" name="Text Box 10"/>
            <p:cNvSpPr txBox="1">
              <a:spLocks noChangeArrowheads="1"/>
            </p:cNvSpPr>
            <p:nvPr/>
          </p:nvSpPr>
          <p:spPr bwMode="auto">
            <a:xfrm>
              <a:off x="5094" y="1558"/>
              <a:ext cx="347" cy="192"/>
            </a:xfrm>
            <a:prstGeom prst="rect">
              <a:avLst/>
            </a:prstGeom>
            <a:noFill/>
            <a:ln w="9525">
              <a:noFill/>
              <a:miter lim="800000"/>
              <a:headEnd/>
              <a:tailEnd/>
            </a:ln>
          </p:spPr>
          <p:txBody>
            <a:bodyPr>
              <a:spAutoFit/>
            </a:bodyPr>
            <a:lstStyle/>
            <a:p>
              <a:pPr>
                <a:spcBef>
                  <a:spcPct val="50000"/>
                </a:spcBef>
              </a:pPr>
              <a:r>
                <a:rPr lang="fr-FR" sz="1400"/>
                <a:t>40m</a:t>
              </a:r>
            </a:p>
          </p:txBody>
        </p:sp>
      </p:grpSp>
      <p:sp>
        <p:nvSpPr>
          <p:cNvPr id="5132" name="Text Box 11"/>
          <p:cNvSpPr txBox="1">
            <a:spLocks noChangeArrowheads="1"/>
          </p:cNvSpPr>
          <p:nvPr/>
        </p:nvSpPr>
        <p:spPr bwMode="auto">
          <a:xfrm>
            <a:off x="300038" y="3424238"/>
            <a:ext cx="8843962" cy="3013075"/>
          </a:xfrm>
          <a:prstGeom prst="rect">
            <a:avLst/>
          </a:prstGeom>
          <a:noFill/>
          <a:ln w="9525">
            <a:noFill/>
            <a:miter lim="800000"/>
            <a:headEnd/>
            <a:tailEnd/>
          </a:ln>
        </p:spPr>
        <p:txBody>
          <a:bodyPr>
            <a:spAutoFit/>
          </a:bodyPr>
          <a:lstStyle/>
          <a:p>
            <a:pPr>
              <a:spcBef>
                <a:spcPct val="50000"/>
              </a:spcBef>
            </a:pPr>
            <a:r>
              <a:rPr lang="fr-FR" sz="2400" dirty="0"/>
              <a:t>1. Tester des structures fabriquées dans les conditions de chantier : durabilité ou fatigue (voies, ouvrages d’art, équipement de la voie, 10 ans = 7 jours d’essai répartis sur 2 mois ; 100 ans = 70 jours répartis sur 8 mois).</a:t>
            </a:r>
          </a:p>
          <a:p>
            <a:pPr>
              <a:spcBef>
                <a:spcPct val="50000"/>
              </a:spcBef>
            </a:pPr>
            <a:r>
              <a:rPr lang="fr-FR" sz="2400" dirty="0"/>
              <a:t>2. Comportement du ballast à grande vitesse.</a:t>
            </a:r>
          </a:p>
          <a:p>
            <a:pPr>
              <a:spcBef>
                <a:spcPct val="50000"/>
              </a:spcBef>
            </a:pPr>
            <a:r>
              <a:rPr lang="fr-FR" sz="2400" dirty="0"/>
              <a:t>3. Possibilité d’appliquer des charges différentes à des vitesses variées.</a:t>
            </a:r>
          </a:p>
        </p:txBody>
      </p:sp>
      <p:sp>
        <p:nvSpPr>
          <p:cNvPr id="5134" name="Text Box 14"/>
          <p:cNvSpPr txBox="1">
            <a:spLocks noChangeArrowheads="1"/>
          </p:cNvSpPr>
          <p:nvPr/>
        </p:nvSpPr>
        <p:spPr bwMode="auto">
          <a:xfrm>
            <a:off x="174625" y="766763"/>
            <a:ext cx="3078163" cy="396875"/>
          </a:xfrm>
          <a:prstGeom prst="rect">
            <a:avLst/>
          </a:prstGeom>
          <a:noFill/>
          <a:ln w="9525">
            <a:noFill/>
            <a:miter lim="800000"/>
            <a:headEnd/>
            <a:tailEnd/>
          </a:ln>
          <a:effectLst/>
        </p:spPr>
        <p:txBody>
          <a:bodyPr>
            <a:spAutoFit/>
          </a:bodyPr>
          <a:lstStyle/>
          <a:p>
            <a:pPr>
              <a:spcBef>
                <a:spcPct val="50000"/>
              </a:spcBef>
            </a:pPr>
            <a:r>
              <a:rPr lang="fr-FR" sz="2000" b="1"/>
              <a:t>WP2 IFSTTAR Leader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Merci de votre attention</a:t>
            </a:r>
            <a:endParaRPr lang="fr-FR" dirty="0"/>
          </a:p>
        </p:txBody>
      </p:sp>
      <p:sp>
        <p:nvSpPr>
          <p:cNvPr id="5" name="Espace réservé du contenu 4"/>
          <p:cNvSpPr>
            <a:spLocks noGrp="1"/>
          </p:cNvSpPr>
          <p:nvPr>
            <p:ph idx="1"/>
          </p:nvPr>
        </p:nvSpPr>
        <p:spPr>
          <a:xfrm>
            <a:off x="755576" y="1600200"/>
            <a:ext cx="7931224" cy="4525963"/>
          </a:xfrm>
        </p:spPr>
        <p:txBody>
          <a:bodyPr>
            <a:normAutofit/>
          </a:bodyPr>
          <a:lstStyle/>
          <a:p>
            <a:pPr>
              <a:buNone/>
            </a:pPr>
            <a:endParaRPr lang="fr-FR" dirty="0" smtClean="0"/>
          </a:p>
          <a:p>
            <a:pPr>
              <a:buNone/>
            </a:pPr>
            <a:endParaRPr lang="fr-FR" dirty="0" smtClean="0"/>
          </a:p>
          <a:p>
            <a:pPr>
              <a:buNone/>
              <a:defRPr/>
            </a:pPr>
            <a:r>
              <a:rPr lang="fr-FR" sz="1600" b="1" dirty="0" err="1" smtClean="0"/>
              <a:t>Ifsttar</a:t>
            </a:r>
            <a:endParaRPr lang="fr-FR" sz="1600" b="1" dirty="0" smtClean="0"/>
          </a:p>
          <a:p>
            <a:pPr>
              <a:buNone/>
              <a:defRPr/>
            </a:pPr>
            <a:r>
              <a:rPr lang="fr-FR" sz="1400" dirty="0" smtClean="0"/>
              <a:t>Cité Descartes</a:t>
            </a:r>
          </a:p>
          <a:p>
            <a:pPr>
              <a:buNone/>
              <a:defRPr/>
            </a:pPr>
            <a:r>
              <a:rPr lang="fr-FR" sz="1400" dirty="0" smtClean="0"/>
              <a:t>Boulevard Newton</a:t>
            </a:r>
          </a:p>
          <a:p>
            <a:pPr>
              <a:buNone/>
              <a:defRPr/>
            </a:pPr>
            <a:r>
              <a:rPr lang="fr-FR" sz="1400" dirty="0" smtClean="0"/>
              <a:t>77420 Champs-sur-Marne</a:t>
            </a:r>
          </a:p>
          <a:p>
            <a:pPr>
              <a:buNone/>
              <a:defRPr/>
            </a:pPr>
            <a:r>
              <a:rPr lang="fr-FR" sz="1400" dirty="0" smtClean="0"/>
              <a:t>Tél. +33 (0)1 40 43 50 00</a:t>
            </a:r>
          </a:p>
          <a:p>
            <a:pPr>
              <a:buNone/>
              <a:defRPr/>
            </a:pPr>
            <a:r>
              <a:rPr lang="fr-FR" sz="1600" b="1" dirty="0" err="1" smtClean="0">
                <a:solidFill>
                  <a:srgbClr val="00A6A7"/>
                </a:solidFill>
              </a:rPr>
              <a:t>www.ifsttar.fr</a:t>
            </a:r>
            <a:r>
              <a:rPr lang="fr-FR" sz="1600" b="1" dirty="0" smtClean="0">
                <a:solidFill>
                  <a:srgbClr val="00A6A7"/>
                </a:solidFill>
              </a:rPr>
              <a:t> </a:t>
            </a:r>
          </a:p>
          <a:p>
            <a:pPr>
              <a:buNone/>
              <a:defRPr/>
            </a:pPr>
            <a:r>
              <a:rPr lang="fr-FR" sz="1600" dirty="0" err="1" smtClean="0">
                <a:solidFill>
                  <a:srgbClr val="00A6A7"/>
                </a:solidFill>
              </a:rPr>
              <a:t>Vincent.motyka@ifsttar.fr</a:t>
            </a:r>
            <a:endParaRPr lang="fr-FR" sz="1600" dirty="0" smtClean="0">
              <a:solidFill>
                <a:srgbClr val="00A6A7"/>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468313" y="260350"/>
            <a:ext cx="8229600" cy="1143000"/>
          </a:xfrm>
        </p:spPr>
        <p:txBody>
          <a:bodyPr/>
          <a:lstStyle/>
          <a:p>
            <a:r>
              <a:rPr lang="fr-FR" sz="3800" b="1" dirty="0" smtClean="0">
                <a:latin typeface="Arial" pitchFamily="34" charset="0"/>
                <a:ea typeface="ヒラギノ角ゴ Pro W3" charset="-128"/>
              </a:rPr>
              <a:t>Les missions de l’</a:t>
            </a:r>
            <a:r>
              <a:rPr lang="fr-FR" sz="3800" b="1" dirty="0" err="1" smtClean="0">
                <a:latin typeface="Arial" pitchFamily="34" charset="0"/>
                <a:ea typeface="ヒラギノ角ゴ Pro W3" charset="-128"/>
              </a:rPr>
              <a:t>Ifsttar</a:t>
            </a:r>
            <a:endParaRPr lang="fr-FR" sz="3800" b="1" dirty="0" smtClean="0">
              <a:latin typeface="Arial" pitchFamily="34" charset="0"/>
              <a:ea typeface="ヒラギノ角ゴ Pro W3" charset="-128"/>
            </a:endParaRPr>
          </a:p>
        </p:txBody>
      </p:sp>
      <p:sp>
        <p:nvSpPr>
          <p:cNvPr id="8" name="Ellipse 7"/>
          <p:cNvSpPr/>
          <p:nvPr/>
        </p:nvSpPr>
        <p:spPr>
          <a:xfrm>
            <a:off x="2843808" y="1916832"/>
            <a:ext cx="3312368" cy="33123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2400" b="1" dirty="0" smtClean="0">
                <a:solidFill>
                  <a:schemeClr val="tx2"/>
                </a:solidFill>
              </a:rPr>
              <a:t>Produire</a:t>
            </a:r>
          </a:p>
          <a:p>
            <a:pPr algn="ctr"/>
            <a:r>
              <a:rPr lang="fr-FR" sz="2400" b="1" dirty="0" smtClean="0">
                <a:solidFill>
                  <a:schemeClr val="tx2"/>
                </a:solidFill>
              </a:rPr>
              <a:t>Diffuser </a:t>
            </a:r>
          </a:p>
          <a:p>
            <a:pPr algn="ctr"/>
            <a:r>
              <a:rPr lang="fr-FR" sz="2400" b="1" dirty="0" smtClean="0">
                <a:solidFill>
                  <a:schemeClr val="tx2"/>
                </a:solidFill>
              </a:rPr>
              <a:t>Valoriser</a:t>
            </a:r>
          </a:p>
        </p:txBody>
      </p:sp>
      <p:sp>
        <p:nvSpPr>
          <p:cNvPr id="9" name="Arrondir un rectangle avec un coin diagonal 8"/>
          <p:cNvSpPr/>
          <p:nvPr/>
        </p:nvSpPr>
        <p:spPr>
          <a:xfrm>
            <a:off x="3851920" y="1412776"/>
            <a:ext cx="1728192"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Recherche finalisée</a:t>
            </a:r>
            <a:endParaRPr lang="fr-FR" dirty="0"/>
          </a:p>
        </p:txBody>
      </p:sp>
      <p:sp>
        <p:nvSpPr>
          <p:cNvPr id="10" name="Arrondir un rectangle avec un coin diagonal 9"/>
          <p:cNvSpPr/>
          <p:nvPr/>
        </p:nvSpPr>
        <p:spPr>
          <a:xfrm>
            <a:off x="5580112" y="2348880"/>
            <a:ext cx="1728192"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Expertise et Conseil</a:t>
            </a:r>
            <a:endParaRPr lang="fr-FR" dirty="0"/>
          </a:p>
        </p:txBody>
      </p:sp>
      <p:sp>
        <p:nvSpPr>
          <p:cNvPr id="11" name="Arrondir un rectangle avec un coin diagonal 10"/>
          <p:cNvSpPr/>
          <p:nvPr/>
        </p:nvSpPr>
        <p:spPr>
          <a:xfrm>
            <a:off x="5652120" y="3501008"/>
            <a:ext cx="1728192"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Transfert d’innovation</a:t>
            </a:r>
            <a:endParaRPr lang="fr-FR" dirty="0"/>
          </a:p>
        </p:txBody>
      </p:sp>
      <p:sp>
        <p:nvSpPr>
          <p:cNvPr id="12" name="Arrondir un rectangle avec un coin diagonal 11"/>
          <p:cNvSpPr/>
          <p:nvPr/>
        </p:nvSpPr>
        <p:spPr>
          <a:xfrm>
            <a:off x="5076056" y="4725144"/>
            <a:ext cx="1656184"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Certification</a:t>
            </a:r>
          </a:p>
          <a:p>
            <a:pPr algn="ctr"/>
            <a:r>
              <a:rPr lang="fr-FR" dirty="0" smtClean="0"/>
              <a:t>Normalisation</a:t>
            </a:r>
            <a:endParaRPr lang="fr-FR" dirty="0"/>
          </a:p>
        </p:txBody>
      </p:sp>
      <p:sp>
        <p:nvSpPr>
          <p:cNvPr id="13" name="Arrondir un rectangle avec un coin diagonal 12"/>
          <p:cNvSpPr/>
          <p:nvPr/>
        </p:nvSpPr>
        <p:spPr>
          <a:xfrm>
            <a:off x="2627784" y="4725144"/>
            <a:ext cx="1728192"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Doctrine technique</a:t>
            </a:r>
            <a:endParaRPr lang="fr-FR" dirty="0"/>
          </a:p>
        </p:txBody>
      </p:sp>
      <p:sp>
        <p:nvSpPr>
          <p:cNvPr id="14" name="Arrondir un rectangle avec un coin diagonal 13"/>
          <p:cNvSpPr/>
          <p:nvPr/>
        </p:nvSpPr>
        <p:spPr>
          <a:xfrm>
            <a:off x="1619672" y="3429000"/>
            <a:ext cx="1728192" cy="792088"/>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Diffusion de connaissances</a:t>
            </a:r>
            <a:endParaRPr lang="fr-FR" dirty="0"/>
          </a:p>
        </p:txBody>
      </p:sp>
      <p:sp>
        <p:nvSpPr>
          <p:cNvPr id="15" name="Arrondir un rectangle avec un coin diagonal 14"/>
          <p:cNvSpPr/>
          <p:nvPr/>
        </p:nvSpPr>
        <p:spPr>
          <a:xfrm>
            <a:off x="1907704" y="2204864"/>
            <a:ext cx="1728192" cy="720080"/>
          </a:xfrm>
          <a:prstGeom prst="round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Formation</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1"/>
          </p:nvPr>
        </p:nvSpPr>
        <p:spPr>
          <a:xfrm>
            <a:off x="613023" y="1556792"/>
            <a:ext cx="4391025" cy="4770438"/>
          </a:xfrm>
        </p:spPr>
        <p:txBody>
          <a:bodyPr/>
          <a:lstStyle/>
          <a:p>
            <a:r>
              <a:rPr lang="fr-FR" sz="1800" dirty="0" smtClean="0">
                <a:latin typeface="Arial" pitchFamily="34" charset="0"/>
                <a:ea typeface="ヒラギノ角ゴ Pro W3" charset="-128"/>
              </a:rPr>
              <a:t>1206 agents au 01/01/2012</a:t>
            </a:r>
          </a:p>
          <a:p>
            <a:pPr lvl="1"/>
            <a:r>
              <a:rPr lang="fr-FR" sz="1400" dirty="0" smtClean="0">
                <a:latin typeface="Arial" pitchFamily="34" charset="0"/>
                <a:ea typeface="ヒラギノ角ゴ Pro W3" charset="-128"/>
              </a:rPr>
              <a:t>Dont 384 doctorants</a:t>
            </a:r>
          </a:p>
          <a:p>
            <a:r>
              <a:rPr lang="fr-FR" sz="1800" dirty="0" smtClean="0">
                <a:latin typeface="Arial" pitchFamily="34" charset="0"/>
                <a:ea typeface="ヒラギノ角ゴ Pro W3" charset="-128"/>
              </a:rPr>
              <a:t>5 Départements de recherche</a:t>
            </a:r>
          </a:p>
          <a:p>
            <a:r>
              <a:rPr lang="fr-FR" sz="1800" dirty="0" smtClean="0">
                <a:latin typeface="Arial" pitchFamily="34" charset="0"/>
                <a:ea typeface="ヒラギノ角ゴ Pro W3" charset="-128"/>
              </a:rPr>
              <a:t>Budget de 120 M€ en 2012</a:t>
            </a:r>
          </a:p>
          <a:p>
            <a:endParaRPr lang="fr-FR" sz="1800" dirty="0" smtClean="0">
              <a:latin typeface="Arial" pitchFamily="34" charset="0"/>
              <a:ea typeface="ヒラギノ角ゴ Pro W3" charset="-128"/>
            </a:endParaRPr>
          </a:p>
          <a:p>
            <a:pPr>
              <a:buFont typeface="Arial" pitchFamily="34" charset="0"/>
              <a:buNone/>
            </a:pPr>
            <a:r>
              <a:rPr lang="fr-FR" sz="1800" dirty="0" smtClean="0">
                <a:solidFill>
                  <a:schemeClr val="accent1"/>
                </a:solidFill>
                <a:latin typeface="Arial" pitchFamily="34" charset="0"/>
                <a:ea typeface="ヒラギノ角ゴ Pro W3" charset="-128"/>
              </a:rPr>
              <a:t>En 2011</a:t>
            </a:r>
          </a:p>
          <a:p>
            <a:r>
              <a:rPr lang="fr-FR" sz="1800" dirty="0" smtClean="0">
                <a:latin typeface="Arial" pitchFamily="34" charset="0"/>
                <a:ea typeface="ヒラギノ角ゴ Pro W3" charset="-128"/>
              </a:rPr>
              <a:t>282 publications dans des revues d’audience internationale</a:t>
            </a:r>
          </a:p>
          <a:p>
            <a:r>
              <a:rPr lang="fr-FR" sz="1800" dirty="0" smtClean="0">
                <a:latin typeface="Arial" pitchFamily="34" charset="0"/>
                <a:ea typeface="ヒラギノ角ゴ Pro W3" charset="-128"/>
              </a:rPr>
              <a:t>160 contrats de recherche</a:t>
            </a:r>
          </a:p>
          <a:p>
            <a:r>
              <a:rPr lang="fr-FR" sz="1800" dirty="0" smtClean="0">
                <a:latin typeface="Arial" pitchFamily="34" charset="0"/>
                <a:ea typeface="ヒラギノ角ゴ Pro W3" charset="-128"/>
              </a:rPr>
              <a:t>110 missions d’expertise</a:t>
            </a:r>
          </a:p>
          <a:p>
            <a:r>
              <a:rPr lang="fr-FR" sz="1800" dirty="0" smtClean="0">
                <a:latin typeface="Arial" pitchFamily="34" charset="0"/>
                <a:ea typeface="ヒラギノ角ゴ Pro W3" charset="-128"/>
              </a:rPr>
              <a:t>76 brevets</a:t>
            </a:r>
          </a:p>
          <a:p>
            <a:r>
              <a:rPr lang="fr-FR" sz="1800" dirty="0" smtClean="0">
                <a:latin typeface="Arial" pitchFamily="34" charset="0"/>
                <a:ea typeface="ヒラギノ角ゴ Pro W3" charset="-128"/>
              </a:rPr>
              <a:t>74 thèses soutenues</a:t>
            </a:r>
          </a:p>
          <a:p>
            <a:r>
              <a:rPr lang="fr-FR" sz="1800" dirty="0" smtClean="0">
                <a:latin typeface="Arial" pitchFamily="34" charset="0"/>
                <a:ea typeface="ヒラギノ角ゴ Pro W3" charset="-128"/>
              </a:rPr>
              <a:t>61 projets européens</a:t>
            </a:r>
          </a:p>
        </p:txBody>
      </p:sp>
      <p:pic>
        <p:nvPicPr>
          <p:cNvPr id="1027" name="Picture 3"/>
          <p:cNvPicPr>
            <a:picLocks noChangeAspect="1" noChangeArrowheads="1"/>
          </p:cNvPicPr>
          <p:nvPr/>
        </p:nvPicPr>
        <p:blipFill>
          <a:blip r:embed="rId2" cstate="print"/>
          <a:srcRect/>
          <a:stretch>
            <a:fillRect/>
          </a:stretch>
        </p:blipFill>
        <p:spPr bwMode="auto">
          <a:xfrm>
            <a:off x="4817894" y="1196752"/>
            <a:ext cx="4326106" cy="3960440"/>
          </a:xfrm>
          <a:prstGeom prst="rect">
            <a:avLst/>
          </a:prstGeom>
          <a:noFill/>
          <a:ln w="9525">
            <a:noFill/>
            <a:miter lim="800000"/>
            <a:headEnd/>
            <a:tailEnd/>
          </a:ln>
        </p:spPr>
      </p:pic>
      <p:sp>
        <p:nvSpPr>
          <p:cNvPr id="7173" name="Text Box 6"/>
          <p:cNvSpPr txBox="1">
            <a:spLocks noChangeArrowheads="1"/>
          </p:cNvSpPr>
          <p:nvPr/>
        </p:nvSpPr>
        <p:spPr bwMode="auto">
          <a:xfrm>
            <a:off x="5508104" y="4725144"/>
            <a:ext cx="2988840" cy="1631216"/>
          </a:xfrm>
          <a:prstGeom prst="rect">
            <a:avLst/>
          </a:prstGeom>
          <a:noFill/>
          <a:ln w="9525">
            <a:noFill/>
            <a:miter lim="800000"/>
            <a:headEnd/>
            <a:tailEnd/>
          </a:ln>
        </p:spPr>
        <p:txBody>
          <a:bodyPr wrap="square">
            <a:spAutoFit/>
          </a:bodyPr>
          <a:lstStyle/>
          <a:p>
            <a:pPr defTabSz="914400"/>
            <a:endParaRPr lang="fr-FR" sz="1500" b="1" dirty="0">
              <a:solidFill>
                <a:schemeClr val="accent1"/>
              </a:solidFill>
            </a:endParaRPr>
          </a:p>
          <a:p>
            <a:pPr defTabSz="914400">
              <a:buFont typeface="Arial" pitchFamily="34" charset="0"/>
              <a:buChar char="•"/>
            </a:pPr>
            <a:r>
              <a:rPr lang="fr-FR" sz="1400" dirty="0">
                <a:solidFill>
                  <a:schemeClr val="tx2"/>
                </a:solidFill>
                <a:latin typeface="Arial" pitchFamily="34" charset="0"/>
                <a:ea typeface="ヒラギノ角ゴ Pro W3" charset="-128"/>
                <a:cs typeface="Arial" pitchFamily="34" charset="0"/>
              </a:rPr>
              <a:t> </a:t>
            </a:r>
            <a:r>
              <a:rPr lang="fr-FR" sz="1400" dirty="0" smtClean="0">
                <a:solidFill>
                  <a:schemeClr val="tx2"/>
                </a:solidFill>
                <a:latin typeface="Arial" pitchFamily="34" charset="0"/>
                <a:ea typeface="ヒラギノ角ゴ Pro W3" charset="-128"/>
                <a:cs typeface="Arial" pitchFamily="34" charset="0"/>
              </a:rPr>
              <a:t>6 sites principaux et des </a:t>
            </a:r>
            <a:r>
              <a:rPr lang="fr-FR" sz="1400" dirty="0">
                <a:solidFill>
                  <a:schemeClr val="tx2"/>
                </a:solidFill>
                <a:latin typeface="Arial" pitchFamily="34" charset="0"/>
                <a:ea typeface="ヒラギノ角ゴ Pro W3" charset="-128"/>
                <a:cs typeface="Arial" pitchFamily="34" charset="0"/>
              </a:rPr>
              <a:t>antennes à Belfort, Grenoble, Nice, Le Grand </a:t>
            </a:r>
            <a:r>
              <a:rPr lang="fr-FR" sz="1400" dirty="0" err="1">
                <a:solidFill>
                  <a:schemeClr val="tx2"/>
                </a:solidFill>
                <a:latin typeface="Arial" pitchFamily="34" charset="0"/>
                <a:ea typeface="ヒラギノ角ゴ Pro W3" charset="-128"/>
                <a:cs typeface="Arial" pitchFamily="34" charset="0"/>
              </a:rPr>
              <a:t>Quevilly</a:t>
            </a:r>
            <a:r>
              <a:rPr lang="fr-FR" sz="1400" dirty="0">
                <a:solidFill>
                  <a:schemeClr val="tx2"/>
                </a:solidFill>
                <a:latin typeface="Arial" pitchFamily="34" charset="0"/>
                <a:ea typeface="ヒラギノ角ゴ Pro W3" charset="-128"/>
                <a:cs typeface="Arial" pitchFamily="34" charset="0"/>
              </a:rPr>
              <a:t> et Clermont-Ferrand</a:t>
            </a:r>
          </a:p>
          <a:p>
            <a:pPr defTabSz="914400"/>
            <a:endParaRPr lang="fr-FR" sz="1600" b="1" dirty="0">
              <a:solidFill>
                <a:schemeClr val="accent1"/>
              </a:solidFill>
            </a:endParaRPr>
          </a:p>
          <a:p>
            <a:pPr defTabSz="914400">
              <a:spcBef>
                <a:spcPct val="50000"/>
              </a:spcBef>
            </a:pPr>
            <a:endParaRPr lang="fr-FR" b="1" dirty="0"/>
          </a:p>
        </p:txBody>
      </p:sp>
      <p:sp>
        <p:nvSpPr>
          <p:cNvPr id="7170" name="Rectangle 2"/>
          <p:cNvSpPr>
            <a:spLocks noGrp="1"/>
          </p:cNvSpPr>
          <p:nvPr>
            <p:ph type="title"/>
          </p:nvPr>
        </p:nvSpPr>
        <p:spPr/>
        <p:txBody>
          <a:bodyPr/>
          <a:lstStyle/>
          <a:p>
            <a:r>
              <a:rPr lang="fr-FR" sz="3600" b="1" dirty="0" smtClean="0">
                <a:latin typeface="Arial" pitchFamily="34" charset="0"/>
                <a:ea typeface="ヒラギノ角ゴ Pro W3" charset="-128"/>
              </a:rPr>
              <a:t>Chiffres clés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anege de fatigue_hd.JPG"/>
          <p:cNvPicPr>
            <a:picLocks noChangeAspect="1"/>
          </p:cNvPicPr>
          <p:nvPr/>
        </p:nvPicPr>
        <p:blipFill>
          <a:blip r:embed="rId2" cstate="print"/>
          <a:stretch>
            <a:fillRect/>
          </a:stretch>
        </p:blipFill>
        <p:spPr>
          <a:xfrm>
            <a:off x="3635896" y="3933056"/>
            <a:ext cx="2059584" cy="1368152"/>
          </a:xfrm>
          <a:prstGeom prst="rect">
            <a:avLst/>
          </a:prstGeom>
        </p:spPr>
      </p:pic>
      <p:pic>
        <p:nvPicPr>
          <p:cNvPr id="3" name="Image 2" descr="_DSC0163.JPG"/>
          <p:cNvPicPr>
            <a:picLocks noChangeAspect="1"/>
          </p:cNvPicPr>
          <p:nvPr/>
        </p:nvPicPr>
        <p:blipFill>
          <a:blip r:embed="rId3" cstate="print"/>
          <a:stretch>
            <a:fillRect/>
          </a:stretch>
        </p:blipFill>
        <p:spPr>
          <a:xfrm>
            <a:off x="611560" y="3861048"/>
            <a:ext cx="2195736" cy="1461072"/>
          </a:xfrm>
          <a:prstGeom prst="rect">
            <a:avLst/>
          </a:prstGeom>
        </p:spPr>
      </p:pic>
      <p:pic>
        <p:nvPicPr>
          <p:cNvPr id="5" name="Image 4" descr="9-IRM 0053.JPG"/>
          <p:cNvPicPr>
            <a:picLocks noChangeAspect="1"/>
          </p:cNvPicPr>
          <p:nvPr/>
        </p:nvPicPr>
        <p:blipFill>
          <a:blip r:embed="rId4" cstate="print"/>
          <a:stretch>
            <a:fillRect/>
          </a:stretch>
        </p:blipFill>
        <p:spPr>
          <a:xfrm>
            <a:off x="504034" y="1772816"/>
            <a:ext cx="2258046" cy="1512168"/>
          </a:xfrm>
          <a:prstGeom prst="rect">
            <a:avLst/>
          </a:prstGeom>
        </p:spPr>
      </p:pic>
      <p:pic>
        <p:nvPicPr>
          <p:cNvPr id="6" name="Image 5" descr="Dalle d'essais (oct 09)-(HD)-31 (1).jpg"/>
          <p:cNvPicPr>
            <a:picLocks noChangeAspect="1"/>
          </p:cNvPicPr>
          <p:nvPr/>
        </p:nvPicPr>
        <p:blipFill>
          <a:blip r:embed="rId5" cstate="print"/>
          <a:stretch>
            <a:fillRect/>
          </a:stretch>
        </p:blipFill>
        <p:spPr>
          <a:xfrm>
            <a:off x="6516216" y="3789040"/>
            <a:ext cx="1183679" cy="1728191"/>
          </a:xfrm>
          <a:prstGeom prst="rect">
            <a:avLst/>
          </a:prstGeom>
        </p:spPr>
      </p:pic>
      <p:sp>
        <p:nvSpPr>
          <p:cNvPr id="8" name="Titre 7"/>
          <p:cNvSpPr>
            <a:spLocks noGrp="1"/>
          </p:cNvSpPr>
          <p:nvPr>
            <p:ph type="title"/>
          </p:nvPr>
        </p:nvSpPr>
        <p:spPr/>
        <p:txBody>
          <a:bodyPr/>
          <a:lstStyle/>
          <a:p>
            <a:r>
              <a:rPr lang="fr-FR" dirty="0" smtClean="0"/>
              <a:t>Quelques </a:t>
            </a:r>
            <a:r>
              <a:rPr lang="fr-FR" dirty="0" smtClean="0"/>
              <a:t>équipements d’essais</a:t>
            </a:r>
            <a:endParaRPr lang="fr-FR" dirty="0"/>
          </a:p>
        </p:txBody>
      </p:sp>
      <p:sp>
        <p:nvSpPr>
          <p:cNvPr id="9" name="ZoneTexte 8"/>
          <p:cNvSpPr txBox="1"/>
          <p:nvPr/>
        </p:nvSpPr>
        <p:spPr>
          <a:xfrm>
            <a:off x="611560" y="3284984"/>
            <a:ext cx="2160240" cy="307777"/>
          </a:xfrm>
          <a:prstGeom prst="rect">
            <a:avLst/>
          </a:prstGeom>
          <a:noFill/>
        </p:spPr>
        <p:txBody>
          <a:bodyPr wrap="square" rtlCol="0">
            <a:spAutoFit/>
          </a:bodyPr>
          <a:lstStyle/>
          <a:p>
            <a:pPr algn="r"/>
            <a:r>
              <a:rPr lang="fr-FR" sz="1400" dirty="0" smtClean="0">
                <a:solidFill>
                  <a:schemeClr val="tx2"/>
                </a:solidFill>
              </a:rPr>
              <a:t>IRM</a:t>
            </a:r>
            <a:endParaRPr lang="fr-FR" sz="1400" dirty="0">
              <a:solidFill>
                <a:schemeClr val="tx2"/>
              </a:solidFill>
            </a:endParaRPr>
          </a:p>
        </p:txBody>
      </p:sp>
      <p:sp>
        <p:nvSpPr>
          <p:cNvPr id="10" name="ZoneTexte 9"/>
          <p:cNvSpPr txBox="1"/>
          <p:nvPr/>
        </p:nvSpPr>
        <p:spPr>
          <a:xfrm>
            <a:off x="3635897" y="3265239"/>
            <a:ext cx="2232248" cy="307777"/>
          </a:xfrm>
          <a:prstGeom prst="rect">
            <a:avLst/>
          </a:prstGeom>
          <a:noFill/>
        </p:spPr>
        <p:txBody>
          <a:bodyPr wrap="square" rtlCol="0">
            <a:spAutoFit/>
          </a:bodyPr>
          <a:lstStyle/>
          <a:p>
            <a:pPr algn="r"/>
            <a:r>
              <a:rPr lang="fr-FR" sz="1400" dirty="0" smtClean="0">
                <a:solidFill>
                  <a:schemeClr val="tx2"/>
                </a:solidFill>
              </a:rPr>
              <a:t>Simulateurs de conduite</a:t>
            </a:r>
            <a:endParaRPr lang="fr-FR" sz="1400" dirty="0">
              <a:solidFill>
                <a:schemeClr val="tx2"/>
              </a:solidFill>
            </a:endParaRPr>
          </a:p>
        </p:txBody>
      </p:sp>
      <p:sp>
        <p:nvSpPr>
          <p:cNvPr id="11" name="ZoneTexte 10"/>
          <p:cNvSpPr txBox="1"/>
          <p:nvPr/>
        </p:nvSpPr>
        <p:spPr>
          <a:xfrm>
            <a:off x="6588224" y="3284984"/>
            <a:ext cx="2232248" cy="307777"/>
          </a:xfrm>
          <a:prstGeom prst="rect">
            <a:avLst/>
          </a:prstGeom>
          <a:noFill/>
        </p:spPr>
        <p:txBody>
          <a:bodyPr wrap="square" rtlCol="0">
            <a:spAutoFit/>
          </a:bodyPr>
          <a:lstStyle/>
          <a:p>
            <a:pPr algn="r"/>
            <a:r>
              <a:rPr lang="fr-FR" sz="1400" dirty="0" smtClean="0">
                <a:solidFill>
                  <a:schemeClr val="tx2"/>
                </a:solidFill>
              </a:rPr>
              <a:t>Véhicules instrumentés</a:t>
            </a:r>
            <a:endParaRPr lang="fr-FR" sz="1400" dirty="0">
              <a:solidFill>
                <a:schemeClr val="tx2"/>
              </a:solidFill>
            </a:endParaRPr>
          </a:p>
        </p:txBody>
      </p:sp>
      <p:sp>
        <p:nvSpPr>
          <p:cNvPr id="12" name="ZoneTexte 11"/>
          <p:cNvSpPr txBox="1"/>
          <p:nvPr/>
        </p:nvSpPr>
        <p:spPr>
          <a:xfrm>
            <a:off x="651669" y="5301208"/>
            <a:ext cx="2232248" cy="307777"/>
          </a:xfrm>
          <a:prstGeom prst="rect">
            <a:avLst/>
          </a:prstGeom>
          <a:noFill/>
        </p:spPr>
        <p:txBody>
          <a:bodyPr wrap="square" rtlCol="0">
            <a:spAutoFit/>
          </a:bodyPr>
          <a:lstStyle/>
          <a:p>
            <a:pPr algn="r"/>
            <a:r>
              <a:rPr lang="fr-FR" sz="1400" dirty="0" smtClean="0">
                <a:solidFill>
                  <a:schemeClr val="tx2"/>
                </a:solidFill>
              </a:rPr>
              <a:t>Centrifugeuse géotechnique</a:t>
            </a:r>
            <a:endParaRPr lang="fr-FR" sz="1400" dirty="0">
              <a:solidFill>
                <a:schemeClr val="tx2"/>
              </a:solidFill>
            </a:endParaRPr>
          </a:p>
        </p:txBody>
      </p:sp>
      <p:sp>
        <p:nvSpPr>
          <p:cNvPr id="13" name="ZoneTexte 12"/>
          <p:cNvSpPr txBox="1"/>
          <p:nvPr/>
        </p:nvSpPr>
        <p:spPr>
          <a:xfrm>
            <a:off x="3491880" y="5271732"/>
            <a:ext cx="2232248" cy="307777"/>
          </a:xfrm>
          <a:prstGeom prst="rect">
            <a:avLst/>
          </a:prstGeom>
          <a:noFill/>
        </p:spPr>
        <p:txBody>
          <a:bodyPr wrap="square" rtlCol="0">
            <a:spAutoFit/>
          </a:bodyPr>
          <a:lstStyle/>
          <a:p>
            <a:pPr algn="r"/>
            <a:r>
              <a:rPr lang="fr-FR" sz="1400" dirty="0" smtClean="0">
                <a:solidFill>
                  <a:schemeClr val="tx2"/>
                </a:solidFill>
              </a:rPr>
              <a:t>Manège de fatigue</a:t>
            </a:r>
            <a:endParaRPr lang="fr-FR" sz="1400" dirty="0">
              <a:solidFill>
                <a:schemeClr val="tx2"/>
              </a:solidFill>
            </a:endParaRPr>
          </a:p>
        </p:txBody>
      </p:sp>
      <p:sp>
        <p:nvSpPr>
          <p:cNvPr id="14" name="ZoneTexte 13"/>
          <p:cNvSpPr txBox="1"/>
          <p:nvPr/>
        </p:nvSpPr>
        <p:spPr>
          <a:xfrm>
            <a:off x="7740352" y="4797152"/>
            <a:ext cx="1080120" cy="738664"/>
          </a:xfrm>
          <a:prstGeom prst="rect">
            <a:avLst/>
          </a:prstGeom>
          <a:noFill/>
        </p:spPr>
        <p:txBody>
          <a:bodyPr wrap="square" rtlCol="0">
            <a:spAutoFit/>
          </a:bodyPr>
          <a:lstStyle/>
          <a:p>
            <a:r>
              <a:rPr lang="fr-FR" sz="1400" dirty="0" smtClean="0">
                <a:solidFill>
                  <a:schemeClr val="tx2"/>
                </a:solidFill>
              </a:rPr>
              <a:t>Plateforme</a:t>
            </a:r>
          </a:p>
          <a:p>
            <a:r>
              <a:rPr lang="fr-FR" sz="1400" dirty="0" smtClean="0">
                <a:solidFill>
                  <a:schemeClr val="tx2"/>
                </a:solidFill>
              </a:rPr>
              <a:t>d’essais de structures</a:t>
            </a:r>
            <a:endParaRPr lang="fr-FR" sz="1400" dirty="0">
              <a:solidFill>
                <a:schemeClr val="tx2"/>
              </a:solidFill>
            </a:endParaRPr>
          </a:p>
        </p:txBody>
      </p:sp>
      <p:pic>
        <p:nvPicPr>
          <p:cNvPr id="15" name="Image 14" descr="simulateur conduite.jpg"/>
          <p:cNvPicPr>
            <a:picLocks noChangeAspect="1"/>
          </p:cNvPicPr>
          <p:nvPr/>
        </p:nvPicPr>
        <p:blipFill>
          <a:blip r:embed="rId6" cstate="print"/>
          <a:stretch>
            <a:fillRect/>
          </a:stretch>
        </p:blipFill>
        <p:spPr>
          <a:xfrm>
            <a:off x="3563888" y="1772816"/>
            <a:ext cx="2246471" cy="1495428"/>
          </a:xfrm>
          <a:prstGeom prst="rect">
            <a:avLst/>
          </a:prstGeom>
        </p:spPr>
      </p:pic>
      <p:pic>
        <p:nvPicPr>
          <p:cNvPr id="16" name="Image 15" descr="1739_carval-LEMCO.JPG"/>
          <p:cNvPicPr>
            <a:picLocks noChangeAspect="1"/>
          </p:cNvPicPr>
          <p:nvPr/>
        </p:nvPicPr>
        <p:blipFill>
          <a:blip r:embed="rId7" cstate="print"/>
          <a:stretch>
            <a:fillRect/>
          </a:stretch>
        </p:blipFill>
        <p:spPr>
          <a:xfrm>
            <a:off x="6588224" y="1772815"/>
            <a:ext cx="2232248" cy="148816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moyens d’essais</a:t>
            </a:r>
            <a:endParaRPr lang="fr-FR" dirty="0"/>
          </a:p>
        </p:txBody>
      </p:sp>
      <p:sp>
        <p:nvSpPr>
          <p:cNvPr id="3" name="Espace réservé du contenu 2"/>
          <p:cNvSpPr>
            <a:spLocks noGrp="1"/>
          </p:cNvSpPr>
          <p:nvPr>
            <p:ph idx="1"/>
          </p:nvPr>
        </p:nvSpPr>
        <p:spPr>
          <a:xfrm>
            <a:off x="6660232" y="2204864"/>
            <a:ext cx="2304256" cy="3456384"/>
          </a:xfrm>
        </p:spPr>
        <p:txBody>
          <a:bodyPr>
            <a:normAutofit fontScale="77500" lnSpcReduction="20000"/>
          </a:bodyPr>
          <a:lstStyle/>
          <a:p>
            <a:pPr>
              <a:lnSpc>
                <a:spcPct val="150000"/>
              </a:lnSpc>
              <a:buNone/>
            </a:pPr>
            <a:r>
              <a:rPr lang="fr-FR" sz="1800" dirty="0" smtClean="0"/>
              <a:t>Et encore d’autres </a:t>
            </a:r>
          </a:p>
          <a:p>
            <a:pPr>
              <a:lnSpc>
                <a:spcPct val="150000"/>
              </a:lnSpc>
            </a:pPr>
            <a:r>
              <a:rPr lang="fr-FR" sz="1800" dirty="0" smtClean="0"/>
              <a:t>Banc de fatigue des câbles</a:t>
            </a:r>
          </a:p>
          <a:p>
            <a:pPr>
              <a:lnSpc>
                <a:spcPct val="150000"/>
              </a:lnSpc>
            </a:pPr>
            <a:r>
              <a:rPr lang="fr-FR" sz="1800" dirty="0" smtClean="0"/>
              <a:t>Bases de données</a:t>
            </a:r>
          </a:p>
          <a:p>
            <a:pPr>
              <a:lnSpc>
                <a:spcPct val="150000"/>
              </a:lnSpc>
            </a:pPr>
            <a:r>
              <a:rPr lang="fr-FR" sz="1800" dirty="0" smtClean="0"/>
              <a:t>Centre de simulation et de commande ferroviaire</a:t>
            </a:r>
          </a:p>
          <a:p>
            <a:pPr>
              <a:lnSpc>
                <a:spcPct val="150000"/>
              </a:lnSpc>
            </a:pPr>
            <a:r>
              <a:rPr lang="fr-FR" sz="1800" dirty="0" smtClean="0"/>
              <a:t>Laboratoire physico-chimique et environnemental</a:t>
            </a:r>
          </a:p>
          <a:p>
            <a:pPr>
              <a:lnSpc>
                <a:spcPct val="150000"/>
              </a:lnSpc>
            </a:pPr>
            <a:r>
              <a:rPr lang="fr-FR" sz="1800" dirty="0" smtClean="0"/>
              <a:t>…</a:t>
            </a:r>
          </a:p>
          <a:p>
            <a:endParaRPr lang="fr-FR" dirty="0"/>
          </a:p>
        </p:txBody>
      </p:sp>
      <p:pic>
        <p:nvPicPr>
          <p:cNvPr id="4" name="Image 3" descr="_DSC0279.jpg"/>
          <p:cNvPicPr>
            <a:picLocks noChangeAspect="1"/>
          </p:cNvPicPr>
          <p:nvPr/>
        </p:nvPicPr>
        <p:blipFill>
          <a:blip r:embed="rId3" cstate="print"/>
          <a:stretch>
            <a:fillRect/>
          </a:stretch>
        </p:blipFill>
        <p:spPr>
          <a:xfrm>
            <a:off x="971600" y="1628800"/>
            <a:ext cx="2089041" cy="1483149"/>
          </a:xfrm>
          <a:prstGeom prst="rect">
            <a:avLst/>
          </a:prstGeom>
        </p:spPr>
      </p:pic>
      <p:sp>
        <p:nvSpPr>
          <p:cNvPr id="5" name="ZoneTexte 4"/>
          <p:cNvSpPr txBox="1"/>
          <p:nvPr/>
        </p:nvSpPr>
        <p:spPr>
          <a:xfrm>
            <a:off x="899592" y="3140969"/>
            <a:ext cx="2232248" cy="307777"/>
          </a:xfrm>
          <a:prstGeom prst="rect">
            <a:avLst/>
          </a:prstGeom>
          <a:noFill/>
        </p:spPr>
        <p:txBody>
          <a:bodyPr wrap="square" rtlCol="0">
            <a:spAutoFit/>
          </a:bodyPr>
          <a:lstStyle/>
          <a:p>
            <a:pPr algn="r"/>
            <a:r>
              <a:rPr lang="fr-FR" sz="1400" dirty="0" smtClean="0">
                <a:solidFill>
                  <a:schemeClr val="tx2"/>
                </a:solidFill>
              </a:rPr>
              <a:t>Salle Semi-</a:t>
            </a:r>
            <a:r>
              <a:rPr lang="fr-FR" sz="1400" dirty="0" err="1" smtClean="0">
                <a:solidFill>
                  <a:schemeClr val="tx2"/>
                </a:solidFill>
              </a:rPr>
              <a:t>anéchoïque</a:t>
            </a:r>
            <a:endParaRPr lang="fr-FR" sz="1400" dirty="0">
              <a:solidFill>
                <a:schemeClr val="tx2"/>
              </a:solidFill>
            </a:endParaRPr>
          </a:p>
        </p:txBody>
      </p:sp>
      <p:pic>
        <p:nvPicPr>
          <p:cNvPr id="6" name="Image 5" descr="grand equipement  station d'essai chute de blocs.JPG"/>
          <p:cNvPicPr>
            <a:picLocks noChangeAspect="1"/>
          </p:cNvPicPr>
          <p:nvPr/>
        </p:nvPicPr>
        <p:blipFill>
          <a:blip r:embed="rId4" cstate="print"/>
          <a:stretch>
            <a:fillRect/>
          </a:stretch>
        </p:blipFill>
        <p:spPr>
          <a:xfrm>
            <a:off x="3779912" y="3861048"/>
            <a:ext cx="2088232" cy="1458162"/>
          </a:xfrm>
          <a:prstGeom prst="rect">
            <a:avLst/>
          </a:prstGeom>
        </p:spPr>
      </p:pic>
      <p:sp>
        <p:nvSpPr>
          <p:cNvPr id="7" name="ZoneTexte 6"/>
          <p:cNvSpPr txBox="1"/>
          <p:nvPr/>
        </p:nvSpPr>
        <p:spPr>
          <a:xfrm>
            <a:off x="3707904" y="5301208"/>
            <a:ext cx="2232248" cy="307777"/>
          </a:xfrm>
          <a:prstGeom prst="rect">
            <a:avLst/>
          </a:prstGeom>
          <a:noFill/>
        </p:spPr>
        <p:txBody>
          <a:bodyPr wrap="square" rtlCol="0">
            <a:spAutoFit/>
          </a:bodyPr>
          <a:lstStyle/>
          <a:p>
            <a:pPr algn="r"/>
            <a:r>
              <a:rPr lang="fr-FR" sz="1400" dirty="0" smtClean="0">
                <a:solidFill>
                  <a:schemeClr val="tx2"/>
                </a:solidFill>
              </a:rPr>
              <a:t>Station de chutes de blocs</a:t>
            </a:r>
            <a:endParaRPr lang="fr-FR" sz="1400" dirty="0">
              <a:solidFill>
                <a:schemeClr val="tx2"/>
              </a:solidFill>
            </a:endParaRPr>
          </a:p>
        </p:txBody>
      </p:sp>
      <p:pic>
        <p:nvPicPr>
          <p:cNvPr id="9" name="Image 8" descr="LSEE.jpg"/>
          <p:cNvPicPr>
            <a:picLocks noChangeAspect="1"/>
          </p:cNvPicPr>
          <p:nvPr/>
        </p:nvPicPr>
        <p:blipFill>
          <a:blip r:embed="rId5" cstate="print"/>
          <a:stretch>
            <a:fillRect/>
          </a:stretch>
        </p:blipFill>
        <p:spPr>
          <a:xfrm>
            <a:off x="3923928" y="1628800"/>
            <a:ext cx="2016224" cy="1478564"/>
          </a:xfrm>
          <a:prstGeom prst="rect">
            <a:avLst/>
          </a:prstGeom>
        </p:spPr>
      </p:pic>
      <p:sp>
        <p:nvSpPr>
          <p:cNvPr id="10" name="ZoneTexte 9"/>
          <p:cNvSpPr txBox="1"/>
          <p:nvPr/>
        </p:nvSpPr>
        <p:spPr>
          <a:xfrm>
            <a:off x="3739803" y="3077170"/>
            <a:ext cx="2232248" cy="738664"/>
          </a:xfrm>
          <a:prstGeom prst="rect">
            <a:avLst/>
          </a:prstGeom>
          <a:noFill/>
        </p:spPr>
        <p:txBody>
          <a:bodyPr wrap="square" rtlCol="0">
            <a:spAutoFit/>
          </a:bodyPr>
          <a:lstStyle/>
          <a:p>
            <a:pPr algn="r"/>
            <a:r>
              <a:rPr lang="fr-FR" sz="1400" dirty="0" smtClean="0">
                <a:solidFill>
                  <a:schemeClr val="tx2"/>
                </a:solidFill>
              </a:rPr>
              <a:t>Laboratoire de Simulation et d’Evaluation de l’Environnement</a:t>
            </a:r>
            <a:endParaRPr lang="fr-FR" sz="1400" dirty="0">
              <a:solidFill>
                <a:schemeClr val="tx2"/>
              </a:solidFill>
            </a:endParaRPr>
          </a:p>
        </p:txBody>
      </p:sp>
      <p:pic>
        <p:nvPicPr>
          <p:cNvPr id="11" name="Image 10" descr="unexFDS005.jpg"/>
          <p:cNvPicPr>
            <a:picLocks noChangeAspect="1"/>
          </p:cNvPicPr>
          <p:nvPr/>
        </p:nvPicPr>
        <p:blipFill>
          <a:blip r:embed="rId6" cstate="print"/>
          <a:stretch>
            <a:fillRect/>
          </a:stretch>
        </p:blipFill>
        <p:spPr>
          <a:xfrm>
            <a:off x="935088" y="3863471"/>
            <a:ext cx="2160240" cy="1440160"/>
          </a:xfrm>
          <a:prstGeom prst="rect">
            <a:avLst/>
          </a:prstGeom>
        </p:spPr>
      </p:pic>
      <p:sp>
        <p:nvSpPr>
          <p:cNvPr id="12" name="ZoneTexte 11"/>
          <p:cNvSpPr txBox="1"/>
          <p:nvPr/>
        </p:nvSpPr>
        <p:spPr>
          <a:xfrm>
            <a:off x="899592" y="5333107"/>
            <a:ext cx="2232248" cy="307777"/>
          </a:xfrm>
          <a:prstGeom prst="rect">
            <a:avLst/>
          </a:prstGeom>
          <a:noFill/>
        </p:spPr>
        <p:txBody>
          <a:bodyPr wrap="square" rtlCol="0">
            <a:spAutoFit/>
          </a:bodyPr>
          <a:lstStyle/>
          <a:p>
            <a:pPr algn="r"/>
            <a:r>
              <a:rPr lang="fr-FR" sz="1400" dirty="0" smtClean="0">
                <a:solidFill>
                  <a:schemeClr val="tx2"/>
                </a:solidFill>
              </a:rPr>
              <a:t>Catapulte de chocs</a:t>
            </a:r>
            <a:endParaRPr lang="fr-FR" sz="1400"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79388" y="0"/>
            <a:ext cx="8507412" cy="1143000"/>
          </a:xfrm>
        </p:spPr>
        <p:txBody>
          <a:bodyPr/>
          <a:lstStyle/>
          <a:p>
            <a:pPr eaLnBrk="1" hangingPunct="1"/>
            <a:r>
              <a:rPr lang="fr-FR" b="1" dirty="0" err="1" smtClean="0"/>
              <a:t>Sense</a:t>
            </a:r>
            <a:r>
              <a:rPr lang="fr-FR" b="1" dirty="0" smtClean="0"/>
              <a:t>-city</a:t>
            </a:r>
          </a:p>
        </p:txBody>
      </p:sp>
      <p:pic>
        <p:nvPicPr>
          <p:cNvPr id="33797" name="Picture 5"/>
          <p:cNvPicPr>
            <a:picLocks noChangeAspect="1" noChangeArrowheads="1"/>
          </p:cNvPicPr>
          <p:nvPr/>
        </p:nvPicPr>
        <p:blipFill>
          <a:blip r:embed="rId3" cstate="print"/>
          <a:srcRect/>
          <a:stretch>
            <a:fillRect/>
          </a:stretch>
        </p:blipFill>
        <p:spPr bwMode="auto">
          <a:xfrm>
            <a:off x="1763688" y="2060848"/>
            <a:ext cx="5544740" cy="3558410"/>
          </a:xfrm>
          <a:prstGeom prst="rect">
            <a:avLst/>
          </a:prstGeom>
          <a:noFill/>
          <a:ln w="9525">
            <a:noFill/>
            <a:miter lim="800000"/>
            <a:headEnd/>
            <a:tailEnd/>
          </a:ln>
          <a:effectLst/>
        </p:spPr>
      </p:pic>
      <p:sp>
        <p:nvSpPr>
          <p:cNvPr id="33798" name="Text Box 6"/>
          <p:cNvSpPr txBox="1">
            <a:spLocks noChangeArrowheads="1"/>
          </p:cNvSpPr>
          <p:nvPr/>
        </p:nvSpPr>
        <p:spPr bwMode="auto">
          <a:xfrm>
            <a:off x="1835696" y="2348880"/>
            <a:ext cx="1800225" cy="527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fr-FR" sz="1400"/>
              <a:t>Chambre climatique sur rail</a:t>
            </a:r>
          </a:p>
        </p:txBody>
      </p:sp>
      <p:sp>
        <p:nvSpPr>
          <p:cNvPr id="33799" name="Text Box 7"/>
          <p:cNvSpPr txBox="1">
            <a:spLocks noChangeArrowheads="1"/>
          </p:cNvSpPr>
          <p:nvPr/>
        </p:nvSpPr>
        <p:spPr bwMode="auto">
          <a:xfrm>
            <a:off x="6516216" y="2204864"/>
            <a:ext cx="1800225" cy="527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fr-FR" sz="1400" dirty="0"/>
              <a:t>Sous-sol en construction</a:t>
            </a:r>
          </a:p>
        </p:txBody>
      </p:sp>
      <p:sp>
        <p:nvSpPr>
          <p:cNvPr id="33800" name="Text Box 8"/>
          <p:cNvSpPr txBox="1">
            <a:spLocks noChangeArrowheads="1"/>
          </p:cNvSpPr>
          <p:nvPr/>
        </p:nvSpPr>
        <p:spPr bwMode="auto">
          <a:xfrm>
            <a:off x="683568" y="3978771"/>
            <a:ext cx="1441450" cy="314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fr-FR" sz="1400" dirty="0"/>
              <a:t>Maquette ville</a:t>
            </a:r>
          </a:p>
        </p:txBody>
      </p:sp>
      <p:sp>
        <p:nvSpPr>
          <p:cNvPr id="33801" name="Text Box 9"/>
          <p:cNvSpPr txBox="1">
            <a:spLocks noChangeArrowheads="1"/>
          </p:cNvSpPr>
          <p:nvPr/>
        </p:nvSpPr>
        <p:spPr bwMode="auto">
          <a:xfrm>
            <a:off x="2771800" y="5445224"/>
            <a:ext cx="2016125" cy="314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fr-FR" sz="1400" dirty="0"/>
              <a:t>Rétention eaux usées</a:t>
            </a:r>
          </a:p>
        </p:txBody>
      </p:sp>
      <p:sp>
        <p:nvSpPr>
          <p:cNvPr id="33802" name="Text Box 10"/>
          <p:cNvSpPr txBox="1">
            <a:spLocks noChangeArrowheads="1"/>
          </p:cNvSpPr>
          <p:nvPr/>
        </p:nvSpPr>
        <p:spPr bwMode="auto">
          <a:xfrm>
            <a:off x="7236296" y="3861048"/>
            <a:ext cx="1081088" cy="314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fr-FR" sz="1400"/>
              <a:t>Stockage</a:t>
            </a:r>
          </a:p>
        </p:txBody>
      </p:sp>
      <p:sp>
        <p:nvSpPr>
          <p:cNvPr id="33803" name="Text Box 11"/>
          <p:cNvSpPr txBox="1">
            <a:spLocks noChangeArrowheads="1"/>
          </p:cNvSpPr>
          <p:nvPr/>
        </p:nvSpPr>
        <p:spPr bwMode="auto">
          <a:xfrm>
            <a:off x="5292080" y="4869160"/>
            <a:ext cx="1800225" cy="314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pPr>
            <a:r>
              <a:rPr lang="fr-FR" sz="1400"/>
              <a:t>Centre de contrôle</a:t>
            </a:r>
          </a:p>
        </p:txBody>
      </p:sp>
      <p:sp>
        <p:nvSpPr>
          <p:cNvPr id="11" name="ZoneTexte 10"/>
          <p:cNvSpPr txBox="1"/>
          <p:nvPr/>
        </p:nvSpPr>
        <p:spPr>
          <a:xfrm>
            <a:off x="395536" y="1268760"/>
            <a:ext cx="8496944" cy="923330"/>
          </a:xfrm>
          <a:prstGeom prst="rect">
            <a:avLst/>
          </a:prstGeom>
          <a:noFill/>
        </p:spPr>
        <p:txBody>
          <a:bodyPr wrap="square" rtlCol="0">
            <a:spAutoFit/>
          </a:bodyPr>
          <a:lstStyle/>
          <a:p>
            <a:pPr>
              <a:buFont typeface="Arial" pitchFamily="34" charset="0"/>
              <a:buChar char="•"/>
            </a:pPr>
            <a:r>
              <a:rPr lang="fr-FR" dirty="0" smtClean="0">
                <a:solidFill>
                  <a:schemeClr val="tx2"/>
                </a:solidFill>
              </a:rPr>
              <a:t> Concept de ville « sensible », apte à s’auto-diagnostiquer</a:t>
            </a:r>
          </a:p>
          <a:p>
            <a:pPr>
              <a:buFont typeface="Arial" pitchFamily="34" charset="0"/>
              <a:buChar char="•"/>
            </a:pPr>
            <a:r>
              <a:rPr lang="fr-FR" dirty="0" smtClean="0">
                <a:solidFill>
                  <a:schemeClr val="tx2"/>
                </a:solidFill>
              </a:rPr>
              <a:t> Prototypage de micro et </a:t>
            </a:r>
            <a:r>
              <a:rPr lang="fr-FR" dirty="0" err="1" smtClean="0">
                <a:solidFill>
                  <a:schemeClr val="tx2"/>
                </a:solidFill>
              </a:rPr>
              <a:t>nanocapteurs</a:t>
            </a:r>
            <a:r>
              <a:rPr lang="fr-FR" dirty="0" smtClean="0">
                <a:solidFill>
                  <a:schemeClr val="tx2"/>
                </a:solidFill>
              </a:rPr>
              <a:t> pour la métrologie de la Ville Durable</a:t>
            </a:r>
          </a:p>
          <a:p>
            <a:pPr>
              <a:buFont typeface="Arial" pitchFamily="34" charset="0"/>
              <a:buChar char="•"/>
            </a:pPr>
            <a:endParaRPr lang="fr-FR" dirty="0">
              <a:solidFill>
                <a:schemeClr val="tx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p:txBody>
          <a:bodyPr/>
          <a:lstStyle/>
          <a:p>
            <a:r>
              <a:rPr lang="fr-FR" sz="3500" dirty="0" smtClean="0">
                <a:latin typeface="Arial" pitchFamily="34" charset="0"/>
                <a:ea typeface="ヒラギノ角ゴ Pro W3"/>
              </a:rPr>
              <a:t>L’ancrage territorial et le rayonnement de l’</a:t>
            </a:r>
            <a:r>
              <a:rPr lang="fr-FR" sz="3500" dirty="0" err="1" smtClean="0">
                <a:latin typeface="Arial" pitchFamily="34" charset="0"/>
                <a:ea typeface="ヒラギノ角ゴ Pro W3"/>
              </a:rPr>
              <a:t>Ifsttar</a:t>
            </a:r>
            <a:endParaRPr lang="fr-FR" sz="3500" dirty="0" smtClean="0">
              <a:latin typeface="Arial" pitchFamily="34" charset="0"/>
              <a:ea typeface="ヒラギノ角ゴ Pro W3"/>
            </a:endParaRPr>
          </a:p>
        </p:txBody>
      </p:sp>
      <p:sp>
        <p:nvSpPr>
          <p:cNvPr id="36866" name="Espace réservé du contenu 2"/>
          <p:cNvSpPr>
            <a:spLocks noGrp="1"/>
          </p:cNvSpPr>
          <p:nvPr>
            <p:ph idx="1"/>
          </p:nvPr>
        </p:nvSpPr>
        <p:spPr>
          <a:xfrm>
            <a:off x="457200" y="1695028"/>
            <a:ext cx="8229600" cy="4686300"/>
          </a:xfrm>
        </p:spPr>
        <p:txBody>
          <a:bodyPr>
            <a:normAutofit/>
          </a:bodyPr>
          <a:lstStyle/>
          <a:p>
            <a:pPr>
              <a:buNone/>
            </a:pPr>
            <a:r>
              <a:rPr lang="fr-FR" sz="2400" dirty="0" smtClean="0">
                <a:latin typeface="Arial" pitchFamily="34" charset="0"/>
                <a:ea typeface="ヒラギノ角ゴ Pro W3"/>
              </a:rPr>
              <a:t>L’</a:t>
            </a:r>
            <a:r>
              <a:rPr lang="fr-FR" sz="2400" dirty="0" err="1" smtClean="0">
                <a:latin typeface="Arial" pitchFamily="34" charset="0"/>
                <a:ea typeface="ヒラギノ角ゴ Pro W3"/>
              </a:rPr>
              <a:t>Ifsttar</a:t>
            </a:r>
            <a:r>
              <a:rPr lang="fr-FR" sz="2400" dirty="0" smtClean="0">
                <a:latin typeface="Arial" pitchFamily="34" charset="0"/>
                <a:ea typeface="ヒラギノ角ゴ Pro W3"/>
              </a:rPr>
              <a:t> entretient de nombreux partenariats locaux publics et privés, avec</a:t>
            </a:r>
          </a:p>
          <a:p>
            <a:pPr lvl="1">
              <a:lnSpc>
                <a:spcPct val="150000"/>
              </a:lnSpc>
              <a:buFont typeface="Arial" pitchFamily="34" charset="0"/>
              <a:buChar char="•"/>
            </a:pPr>
            <a:r>
              <a:rPr lang="fr-FR" sz="2000" dirty="0" smtClean="0">
                <a:latin typeface="Arial" pitchFamily="34" charset="0"/>
                <a:ea typeface="ヒラギノ角ゴ Pro W3"/>
              </a:rPr>
              <a:t>Le monde académique </a:t>
            </a:r>
            <a:r>
              <a:rPr lang="fr-FR" sz="1500" dirty="0" smtClean="0">
                <a:latin typeface="Arial" pitchFamily="34" charset="0"/>
                <a:ea typeface="ヒラギノ角ゴ Pro W3"/>
              </a:rPr>
              <a:t>(Universités, grandes écoles, labo de recherche…)</a:t>
            </a:r>
          </a:p>
          <a:p>
            <a:pPr lvl="1">
              <a:lnSpc>
                <a:spcPct val="150000"/>
              </a:lnSpc>
              <a:buFont typeface="Arial" pitchFamily="34" charset="0"/>
              <a:buChar char="•"/>
            </a:pPr>
            <a:r>
              <a:rPr lang="fr-FR" sz="2000" dirty="0" smtClean="0">
                <a:latin typeface="Arial" pitchFamily="34" charset="0"/>
                <a:ea typeface="ヒラギノ角ゴ Pro W3"/>
              </a:rPr>
              <a:t>Les pôles de recherche et d’enseignement supérieur (PRES)</a:t>
            </a:r>
          </a:p>
          <a:p>
            <a:pPr lvl="1">
              <a:lnSpc>
                <a:spcPct val="150000"/>
              </a:lnSpc>
              <a:buFont typeface="Arial" pitchFamily="34" charset="0"/>
              <a:buChar char="•"/>
            </a:pPr>
            <a:r>
              <a:rPr lang="fr-FR" sz="2000" dirty="0" smtClean="0">
                <a:latin typeface="Arial" pitchFamily="34" charset="0"/>
                <a:ea typeface="ヒラギノ角ゴ Pro W3"/>
              </a:rPr>
              <a:t>Les pôles scientifiques et technologiques (PST)</a:t>
            </a:r>
          </a:p>
          <a:p>
            <a:pPr lvl="1">
              <a:lnSpc>
                <a:spcPct val="150000"/>
              </a:lnSpc>
              <a:buFont typeface="Arial" pitchFamily="34" charset="0"/>
              <a:buChar char="•"/>
            </a:pPr>
            <a:r>
              <a:rPr lang="fr-FR" sz="2000" dirty="0" smtClean="0">
                <a:ea typeface="ヒラギノ角ゴ Pro W3"/>
              </a:rPr>
              <a:t>Les pôles de compétitivité</a:t>
            </a:r>
            <a:endParaRPr lang="fr-FR" sz="2000" dirty="0" smtClean="0">
              <a:latin typeface="Arial" pitchFamily="34" charset="0"/>
              <a:ea typeface="ヒラギノ角ゴ Pro W3"/>
            </a:endParaRPr>
          </a:p>
          <a:p>
            <a:pPr lvl="1">
              <a:lnSpc>
                <a:spcPct val="150000"/>
              </a:lnSpc>
              <a:buFont typeface="Arial" pitchFamily="34" charset="0"/>
              <a:buChar char="•"/>
            </a:pPr>
            <a:r>
              <a:rPr lang="fr-FR" sz="2000" dirty="0" smtClean="0">
                <a:latin typeface="Arial" pitchFamily="34" charset="0"/>
                <a:ea typeface="ヒラギノ角ゴ Pro W3"/>
              </a:rPr>
              <a:t>Les acteurs industriels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fr-FR" sz="3200" dirty="0" smtClean="0">
                <a:latin typeface="Arial" pitchFamily="34" charset="0"/>
                <a:ea typeface="ヒラギノ角ゴ Pro W3"/>
              </a:rPr>
              <a:t>Autres implications</a:t>
            </a:r>
          </a:p>
        </p:txBody>
      </p:sp>
      <p:sp>
        <p:nvSpPr>
          <p:cNvPr id="70659" name="Rectangle 3"/>
          <p:cNvSpPr>
            <a:spLocks noGrp="1"/>
          </p:cNvSpPr>
          <p:nvPr>
            <p:ph type="body" idx="1"/>
          </p:nvPr>
        </p:nvSpPr>
        <p:spPr>
          <a:xfrm>
            <a:off x="4499992" y="1340768"/>
            <a:ext cx="4392488" cy="4752528"/>
          </a:xfrm>
        </p:spPr>
        <p:txBody>
          <a:bodyPr>
            <a:normAutofit/>
          </a:bodyPr>
          <a:lstStyle/>
          <a:p>
            <a:pPr>
              <a:lnSpc>
                <a:spcPct val="150000"/>
              </a:lnSpc>
            </a:pPr>
            <a:r>
              <a:rPr lang="fr-FR" sz="2000" b="1" dirty="0" smtClean="0">
                <a:latin typeface="Arial" pitchFamily="34" charset="0"/>
                <a:ea typeface="ヒラギノ角ゴ Pro W3"/>
              </a:rPr>
              <a:t>Le Réseau Scientifique et Technique (MEDDE)</a:t>
            </a:r>
          </a:p>
          <a:p>
            <a:pPr lvl="1">
              <a:lnSpc>
                <a:spcPct val="150000"/>
              </a:lnSpc>
            </a:pPr>
            <a:r>
              <a:rPr lang="fr-FR" sz="1600" dirty="0" smtClean="0">
                <a:solidFill>
                  <a:schemeClr val="tx2"/>
                </a:solidFill>
                <a:ea typeface="ヒラギノ角ゴ Pro W3"/>
              </a:rPr>
              <a:t>Animation</a:t>
            </a:r>
          </a:p>
          <a:p>
            <a:pPr lvl="1">
              <a:lnSpc>
                <a:spcPct val="150000"/>
              </a:lnSpc>
            </a:pPr>
            <a:r>
              <a:rPr lang="fr-FR" sz="1600" dirty="0" smtClean="0">
                <a:solidFill>
                  <a:schemeClr val="tx2"/>
                </a:solidFill>
                <a:latin typeface="Arial" pitchFamily="34" charset="0"/>
                <a:ea typeface="ヒラギノ角ゴ Pro W3"/>
              </a:rPr>
              <a:t>21 ERA (Equipes de Recherche Associées) dans les CETE (Centres d’Etudes Techniques de l’Equipement)</a:t>
            </a:r>
          </a:p>
          <a:p>
            <a:pPr lvl="1">
              <a:lnSpc>
                <a:spcPct val="150000"/>
              </a:lnSpc>
            </a:pPr>
            <a:r>
              <a:rPr lang="fr-FR" sz="1600" dirty="0" smtClean="0">
                <a:solidFill>
                  <a:schemeClr val="tx2"/>
                </a:solidFill>
                <a:latin typeface="Arial" pitchFamily="34" charset="0"/>
                <a:ea typeface="ヒラギノ角ゴ Pro W3"/>
              </a:rPr>
              <a:t>Collaborations dans les Pôles de Compétence et d’Innovation (PCI) des CETE</a:t>
            </a:r>
          </a:p>
          <a:p>
            <a:endParaRPr lang="fr-FR" dirty="0" smtClean="0">
              <a:latin typeface="Arial" pitchFamily="34" charset="0"/>
              <a:ea typeface="ヒラギノ角ゴ Pro W3"/>
            </a:endParaRPr>
          </a:p>
        </p:txBody>
      </p:sp>
      <p:graphicFrame>
        <p:nvGraphicFramePr>
          <p:cNvPr id="4" name="Diagramme 3"/>
          <p:cNvGraphicFramePr/>
          <p:nvPr/>
        </p:nvGraphicFramePr>
        <p:xfrm>
          <a:off x="539552" y="1844824"/>
          <a:ext cx="370790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txBox="1">
            <a:spLocks/>
          </p:cNvSpPr>
          <p:nvPr/>
        </p:nvSpPr>
        <p:spPr>
          <a:xfrm>
            <a:off x="467544" y="1268760"/>
            <a:ext cx="3034680"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fr-FR" sz="2000" b="1" i="0" u="none" strike="noStrike" kern="1200" cap="none" spc="0" normalizeH="0" baseline="0" noProof="0" dirty="0" smtClean="0">
                <a:ln>
                  <a:noFill/>
                </a:ln>
                <a:solidFill>
                  <a:schemeClr val="tx2"/>
                </a:solidFill>
                <a:effectLst/>
                <a:uLnTx/>
                <a:uFillTx/>
                <a:latin typeface="Arial" pitchFamily="34" charset="0"/>
                <a:ea typeface="ヒラギノ角ゴ Pro W3"/>
                <a:cs typeface="Arial" pitchFamily="34" charset="0"/>
              </a:rPr>
              <a:t>Le Privé</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1533</Words>
  <Application>Microsoft Office PowerPoint</Application>
  <PresentationFormat>Affichage à l'écran (4:3)</PresentationFormat>
  <Paragraphs>253</Paragraphs>
  <Slides>29</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1" baseType="lpstr">
      <vt:lpstr>Thème Office</vt:lpstr>
      <vt:lpstr>Image</vt:lpstr>
      <vt:lpstr>Institut français des sciences et technologies des transports, de l’aménagement et des réseaux</vt:lpstr>
      <vt:lpstr>Les domaines d’intervention de l’Ifsttar</vt:lpstr>
      <vt:lpstr>Les missions de l’Ifsttar</vt:lpstr>
      <vt:lpstr>Chiffres clés</vt:lpstr>
      <vt:lpstr>Quelques équipements d’essais</vt:lpstr>
      <vt:lpstr>Autres moyens d’essais</vt:lpstr>
      <vt:lpstr>Sense-city</vt:lpstr>
      <vt:lpstr>L’ancrage territorial et le rayonnement de l’Ifsttar</vt:lpstr>
      <vt:lpstr>Autres implications</vt:lpstr>
      <vt:lpstr>En Europe, une influence reconnue</vt:lpstr>
      <vt:lpstr>Une présence dans le monde</vt:lpstr>
      <vt:lpstr>Les Investissements d’avenir</vt:lpstr>
      <vt:lpstr>IFSTTAR et le ferroviaire</vt:lpstr>
      <vt:lpstr>La recherche sur le ferroviaire à l’Ifsttar</vt:lpstr>
      <vt:lpstr>Moderniser les infrastructures de transport</vt:lpstr>
      <vt:lpstr>Optimiser l’exploitation et l’usage des réseaux ferroviaires</vt:lpstr>
      <vt:lpstr>Développer des systèmes ferroviaires sûrs et interopérables</vt:lpstr>
      <vt:lpstr>Intermodalité, services et aménagement du territoire </vt:lpstr>
      <vt:lpstr>Maîtriser le vieillissement, les risques et les nuisances</vt:lpstr>
      <vt:lpstr>Economiser l’énergie et les ressources naturelles</vt:lpstr>
      <vt:lpstr>Diapositive 21</vt:lpstr>
      <vt:lpstr>Diapositive 22</vt:lpstr>
      <vt:lpstr>Diapositive 23</vt:lpstr>
      <vt:lpstr>Diapositive 24</vt:lpstr>
      <vt:lpstr>Diapositive 25</vt:lpstr>
      <vt:lpstr>Diapositive 26</vt:lpstr>
      <vt:lpstr>Diapositive 27</vt:lpstr>
      <vt:lpstr>Diapositive 28</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gantier</dc:creator>
  <cp:lastModifiedBy>motyka</cp:lastModifiedBy>
  <cp:revision>122</cp:revision>
  <dcterms:created xsi:type="dcterms:W3CDTF">2012-10-21T20:58:41Z</dcterms:created>
  <dcterms:modified xsi:type="dcterms:W3CDTF">2012-10-22T13:45:32Z</dcterms:modified>
</cp:coreProperties>
</file>